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3"/>
  </p:notesMasterIdLst>
  <p:handoutMasterIdLst>
    <p:handoutMasterId r:id="rId34"/>
  </p:handoutMasterIdLst>
  <p:sldIdLst>
    <p:sldId id="305" r:id="rId2"/>
    <p:sldId id="319" r:id="rId3"/>
    <p:sldId id="323" r:id="rId4"/>
    <p:sldId id="327" r:id="rId5"/>
    <p:sldId id="346" r:id="rId6"/>
    <p:sldId id="328" r:id="rId7"/>
    <p:sldId id="347" r:id="rId8"/>
    <p:sldId id="326" r:id="rId9"/>
    <p:sldId id="325" r:id="rId10"/>
    <p:sldId id="331" r:id="rId11"/>
    <p:sldId id="324" r:id="rId12"/>
    <p:sldId id="329" r:id="rId13"/>
    <p:sldId id="351" r:id="rId14"/>
    <p:sldId id="334" r:id="rId15"/>
    <p:sldId id="333" r:id="rId16"/>
    <p:sldId id="335" r:id="rId17"/>
    <p:sldId id="336" r:id="rId18"/>
    <p:sldId id="337" r:id="rId19"/>
    <p:sldId id="330" r:id="rId20"/>
    <p:sldId id="332" r:id="rId21"/>
    <p:sldId id="320" r:id="rId22"/>
    <p:sldId id="338" r:id="rId23"/>
    <p:sldId id="339" r:id="rId24"/>
    <p:sldId id="341" r:id="rId25"/>
    <p:sldId id="342" r:id="rId26"/>
    <p:sldId id="343" r:id="rId27"/>
    <p:sldId id="349" r:id="rId28"/>
    <p:sldId id="348" r:id="rId29"/>
    <p:sldId id="350" r:id="rId30"/>
    <p:sldId id="322" r:id="rId31"/>
    <p:sldId id="275" r:id="rId32"/>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6A0"/>
    <a:srgbClr val="AEACAB"/>
    <a:srgbClr val="CDD3DE"/>
    <a:srgbClr val="6D7D9D"/>
    <a:srgbClr val="FDDEBB"/>
    <a:srgbClr val="D9ECFF"/>
    <a:srgbClr val="BDDEFF"/>
    <a:srgbClr val="E3E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9" autoAdjust="0"/>
    <p:restoredTop sz="90847" autoAdjust="0"/>
  </p:normalViewPr>
  <p:slideViewPr>
    <p:cSldViewPr snapToObjects="1" showGuides="1">
      <p:cViewPr varScale="1">
        <p:scale>
          <a:sx n="85" d="100"/>
          <a:sy n="85" d="100"/>
        </p:scale>
        <p:origin x="-1404" y="-78"/>
      </p:cViewPr>
      <p:guideLst>
        <p:guide orient="horz" pos="663"/>
        <p:guide orient="horz" pos="3793"/>
        <p:guide pos="2880"/>
        <p:guide pos="340"/>
        <p:guide pos="5420"/>
        <p:guide pos="2744"/>
        <p:guide pos="3016"/>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58" d="100"/>
          <a:sy n="58" d="100"/>
        </p:scale>
        <p:origin x="-3230" y="-8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Sheet1!$D$4</c:f>
              <c:strCache>
                <c:ptCount val="1"/>
                <c:pt idx="0">
                  <c:v>Estimated cost</c:v>
                </c:pt>
              </c:strCache>
            </c:strRef>
          </c:tx>
          <c:spPr>
            <a:solidFill>
              <a:schemeClr val="accent1">
                <a:lumMod val="75000"/>
                <a:lumOff val="25000"/>
              </a:schemeClr>
            </a:solidFill>
          </c:spPr>
          <c:invertIfNegative val="0"/>
          <c:cat>
            <c:strRef>
              <c:f>Sheet1!$B$5:$B$27</c:f>
              <c:strCache>
                <c:ptCount val="23"/>
                <c:pt idx="0">
                  <c:v>Balder</c:v>
                </c:pt>
                <c:pt idx="1">
                  <c:v>Gullfaks Sat 1</c:v>
                </c:pt>
                <c:pt idx="2">
                  <c:v>Jotun</c:v>
                </c:pt>
                <c:pt idx="3">
                  <c:v>Njord</c:v>
                </c:pt>
                <c:pt idx="4">
                  <c:v>Norne</c:v>
                </c:pt>
                <c:pt idx="5">
                  <c:v>Oseberg Sør</c:v>
                </c:pt>
                <c:pt idx="6">
                  <c:v>Oseberg Øst</c:v>
                </c:pt>
                <c:pt idx="7">
                  <c:v>Troll Gass</c:v>
                </c:pt>
                <c:pt idx="8">
                  <c:v>Varg</c:v>
                </c:pt>
                <c:pt idx="9">
                  <c:v>Visund</c:v>
                </c:pt>
                <c:pt idx="10">
                  <c:v>Åsgard</c:v>
                </c:pt>
                <c:pt idx="11">
                  <c:v>Kårstø</c:v>
                </c:pt>
                <c:pt idx="12">
                  <c:v>Åsgard Transport</c:v>
                </c:pt>
                <c:pt idx="13">
                  <c:v>Snøhvit LNG</c:v>
                </c:pt>
                <c:pt idx="14">
                  <c:v>Ormen Lange</c:v>
                </c:pt>
                <c:pt idx="15">
                  <c:v>Alvheim</c:v>
                </c:pt>
                <c:pt idx="16">
                  <c:v>Statfjord Seinfase</c:v>
                </c:pt>
                <c:pt idx="17">
                  <c:v>Blane</c:v>
                </c:pt>
                <c:pt idx="18">
                  <c:v>Valhall Re-dev</c:v>
                </c:pt>
                <c:pt idx="19">
                  <c:v>Gjøa (ink gaspipe)</c:v>
                </c:pt>
                <c:pt idx="20">
                  <c:v>Yme</c:v>
                </c:pt>
                <c:pt idx="21">
                  <c:v>Skarv</c:v>
                </c:pt>
                <c:pt idx="22">
                  <c:v>Vega + Vega Sør</c:v>
                </c:pt>
              </c:strCache>
            </c:strRef>
          </c:cat>
          <c:val>
            <c:numRef>
              <c:f>Sheet1!$D$5:$D$27</c:f>
              <c:numCache>
                <c:formatCode>General</c:formatCode>
                <c:ptCount val="23"/>
                <c:pt idx="0">
                  <c:v>5</c:v>
                </c:pt>
                <c:pt idx="1">
                  <c:v>6.86</c:v>
                </c:pt>
                <c:pt idx="2">
                  <c:v>6.2</c:v>
                </c:pt>
                <c:pt idx="3">
                  <c:v>6.31</c:v>
                </c:pt>
                <c:pt idx="4">
                  <c:v>8.6199999999999992</c:v>
                </c:pt>
                <c:pt idx="5">
                  <c:v>8.0500000000000007</c:v>
                </c:pt>
                <c:pt idx="6">
                  <c:v>3.49</c:v>
                </c:pt>
                <c:pt idx="7">
                  <c:v>18.25</c:v>
                </c:pt>
                <c:pt idx="8">
                  <c:v>2.94</c:v>
                </c:pt>
                <c:pt idx="9">
                  <c:v>7.85</c:v>
                </c:pt>
                <c:pt idx="10">
                  <c:v>28.52</c:v>
                </c:pt>
                <c:pt idx="11">
                  <c:v>2.94</c:v>
                </c:pt>
                <c:pt idx="12">
                  <c:v>7.36</c:v>
                </c:pt>
                <c:pt idx="13">
                  <c:v>43.8</c:v>
                </c:pt>
                <c:pt idx="14">
                  <c:v>72.5</c:v>
                </c:pt>
                <c:pt idx="15">
                  <c:v>8.6999999999999993</c:v>
                </c:pt>
                <c:pt idx="16">
                  <c:v>14.5</c:v>
                </c:pt>
                <c:pt idx="17">
                  <c:v>1.8</c:v>
                </c:pt>
                <c:pt idx="18">
                  <c:v>23.7</c:v>
                </c:pt>
                <c:pt idx="19">
                  <c:v>30.2</c:v>
                </c:pt>
                <c:pt idx="20">
                  <c:v>4.7</c:v>
                </c:pt>
                <c:pt idx="21">
                  <c:v>34.299999999999997</c:v>
                </c:pt>
                <c:pt idx="22">
                  <c:v>6.4</c:v>
                </c:pt>
              </c:numCache>
            </c:numRef>
          </c:val>
        </c:ser>
        <c:ser>
          <c:idx val="0"/>
          <c:order val="1"/>
          <c:tx>
            <c:v>Actual cost</c:v>
          </c:tx>
          <c:spPr>
            <a:solidFill>
              <a:srgbClr val="FF0000">
                <a:alpha val="93000"/>
              </a:srgbClr>
            </a:solidFill>
          </c:spPr>
          <c:invertIfNegative val="0"/>
          <c:cat>
            <c:strRef>
              <c:f>Sheet1!$B$5:$B$27</c:f>
              <c:strCache>
                <c:ptCount val="23"/>
                <c:pt idx="0">
                  <c:v>Balder</c:v>
                </c:pt>
                <c:pt idx="1">
                  <c:v>Gullfaks Sat 1</c:v>
                </c:pt>
                <c:pt idx="2">
                  <c:v>Jotun</c:v>
                </c:pt>
                <c:pt idx="3">
                  <c:v>Njord</c:v>
                </c:pt>
                <c:pt idx="4">
                  <c:v>Norne</c:v>
                </c:pt>
                <c:pt idx="5">
                  <c:v>Oseberg Sør</c:v>
                </c:pt>
                <c:pt idx="6">
                  <c:v>Oseberg Øst</c:v>
                </c:pt>
                <c:pt idx="7">
                  <c:v>Troll Gass</c:v>
                </c:pt>
                <c:pt idx="8">
                  <c:v>Varg</c:v>
                </c:pt>
                <c:pt idx="9">
                  <c:v>Visund</c:v>
                </c:pt>
                <c:pt idx="10">
                  <c:v>Åsgard</c:v>
                </c:pt>
                <c:pt idx="11">
                  <c:v>Kårstø</c:v>
                </c:pt>
                <c:pt idx="12">
                  <c:v>Åsgard Transport</c:v>
                </c:pt>
                <c:pt idx="13">
                  <c:v>Snøhvit LNG</c:v>
                </c:pt>
                <c:pt idx="14">
                  <c:v>Ormen Lange</c:v>
                </c:pt>
                <c:pt idx="15">
                  <c:v>Alvheim</c:v>
                </c:pt>
                <c:pt idx="16">
                  <c:v>Statfjord Seinfase</c:v>
                </c:pt>
                <c:pt idx="17">
                  <c:v>Blane</c:v>
                </c:pt>
                <c:pt idx="18">
                  <c:v>Valhall Re-dev</c:v>
                </c:pt>
                <c:pt idx="19">
                  <c:v>Gjøa (ink gaspipe)</c:v>
                </c:pt>
                <c:pt idx="20">
                  <c:v>Yme</c:v>
                </c:pt>
                <c:pt idx="21">
                  <c:v>Skarv</c:v>
                </c:pt>
                <c:pt idx="22">
                  <c:v>Vega + Vega Sør</c:v>
                </c:pt>
              </c:strCache>
            </c:strRef>
          </c:cat>
          <c:val>
            <c:numRef>
              <c:f>Sheet1!$E$5:$E$27</c:f>
              <c:numCache>
                <c:formatCode>General</c:formatCode>
                <c:ptCount val="23"/>
                <c:pt idx="0">
                  <c:v>8.08</c:v>
                </c:pt>
                <c:pt idx="1">
                  <c:v>9</c:v>
                </c:pt>
                <c:pt idx="2">
                  <c:v>7.2</c:v>
                </c:pt>
                <c:pt idx="3">
                  <c:v>7.76</c:v>
                </c:pt>
                <c:pt idx="4">
                  <c:v>9.27</c:v>
                </c:pt>
                <c:pt idx="5">
                  <c:v>8.75</c:v>
                </c:pt>
                <c:pt idx="6">
                  <c:v>4.3</c:v>
                </c:pt>
                <c:pt idx="7">
                  <c:v>20.77</c:v>
                </c:pt>
                <c:pt idx="8">
                  <c:v>3.64</c:v>
                </c:pt>
                <c:pt idx="9">
                  <c:v>11.4</c:v>
                </c:pt>
                <c:pt idx="10">
                  <c:v>37</c:v>
                </c:pt>
                <c:pt idx="11">
                  <c:v>7.08</c:v>
                </c:pt>
                <c:pt idx="12">
                  <c:v>7.96</c:v>
                </c:pt>
                <c:pt idx="13">
                  <c:v>64.5</c:v>
                </c:pt>
                <c:pt idx="14">
                  <c:v>107.1</c:v>
                </c:pt>
                <c:pt idx="15">
                  <c:v>17.2</c:v>
                </c:pt>
                <c:pt idx="16">
                  <c:v>18.5</c:v>
                </c:pt>
                <c:pt idx="17">
                  <c:v>3.5</c:v>
                </c:pt>
                <c:pt idx="18">
                  <c:v>39.9</c:v>
                </c:pt>
                <c:pt idx="19">
                  <c:v>34.700000000000003</c:v>
                </c:pt>
                <c:pt idx="20">
                  <c:v>8</c:v>
                </c:pt>
                <c:pt idx="21">
                  <c:v>35.799999999999997</c:v>
                </c:pt>
                <c:pt idx="22">
                  <c:v>7.5</c:v>
                </c:pt>
              </c:numCache>
            </c:numRef>
          </c:val>
        </c:ser>
        <c:dLbls>
          <c:showLegendKey val="0"/>
          <c:showVal val="0"/>
          <c:showCatName val="0"/>
          <c:showSerName val="0"/>
          <c:showPercent val="0"/>
          <c:showBubbleSize val="0"/>
        </c:dLbls>
        <c:gapWidth val="150"/>
        <c:axId val="5148672"/>
        <c:axId val="257445248"/>
      </c:barChart>
      <c:catAx>
        <c:axId val="5148672"/>
        <c:scaling>
          <c:orientation val="minMax"/>
        </c:scaling>
        <c:delete val="0"/>
        <c:axPos val="b"/>
        <c:numFmt formatCode="General" sourceLinked="1"/>
        <c:majorTickMark val="out"/>
        <c:minorTickMark val="none"/>
        <c:tickLblPos val="nextTo"/>
        <c:crossAx val="257445248"/>
        <c:crosses val="autoZero"/>
        <c:auto val="1"/>
        <c:lblAlgn val="ctr"/>
        <c:lblOffset val="100"/>
        <c:noMultiLvlLbl val="0"/>
      </c:catAx>
      <c:valAx>
        <c:axId val="257445248"/>
        <c:scaling>
          <c:orientation val="minMax"/>
        </c:scaling>
        <c:delete val="0"/>
        <c:axPos val="l"/>
        <c:majorGridlines/>
        <c:numFmt formatCode="General" sourceLinked="0"/>
        <c:majorTickMark val="out"/>
        <c:minorTickMark val="none"/>
        <c:tickLblPos val="nextTo"/>
        <c:crossAx val="5148672"/>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331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1331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1331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b" anchorCtr="0" compatLnSpc="1">
            <a:prstTxWarp prst="textNoShape">
              <a:avLst/>
            </a:prstTxWarp>
          </a:bodyPr>
          <a:lstStyle>
            <a:lvl1pPr algn="r">
              <a:defRPr sz="1200">
                <a:latin typeface="Arial" charset="0"/>
                <a:cs typeface="Arial" charset="0"/>
              </a:defRPr>
            </a:lvl1pPr>
          </a:lstStyle>
          <a:p>
            <a:pPr>
              <a:defRPr/>
            </a:pPr>
            <a:fld id="{9D164C84-D765-4307-8A66-08A8FD4E219A}" type="slidenum">
              <a:rPr lang="en-GB"/>
              <a:pPr>
                <a:defRPr/>
              </a:pPr>
              <a:t>‹#›</a:t>
            </a:fld>
            <a:endParaRPr lang="en-GB"/>
          </a:p>
        </p:txBody>
      </p:sp>
    </p:spTree>
    <p:extLst>
      <p:ext uri="{BB962C8B-B14F-4D97-AF65-F5344CB8AC3E}">
        <p14:creationId xmlns:p14="http://schemas.microsoft.com/office/powerpoint/2010/main" val="3211040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6" tIns="47453" rIns="94906" bIns="47453" numCol="1" anchor="b" anchorCtr="0" compatLnSpc="1">
            <a:prstTxWarp prst="textNoShape">
              <a:avLst/>
            </a:prstTxWarp>
          </a:bodyPr>
          <a:lstStyle>
            <a:lvl1pPr algn="r">
              <a:defRPr sz="1200">
                <a:latin typeface="Arial" charset="0"/>
                <a:cs typeface="Arial" charset="0"/>
              </a:defRPr>
            </a:lvl1pPr>
          </a:lstStyle>
          <a:p>
            <a:pPr>
              <a:defRPr/>
            </a:pPr>
            <a:fld id="{C6B461E0-B0F6-4F7F-B4EE-0851F5718C93}" type="slidenum">
              <a:rPr lang="en-GB"/>
              <a:pPr>
                <a:defRPr/>
              </a:pPr>
              <a:t>‹#›</a:t>
            </a:fld>
            <a:endParaRPr lang="en-GB"/>
          </a:p>
        </p:txBody>
      </p:sp>
    </p:spTree>
    <p:extLst>
      <p:ext uri="{BB962C8B-B14F-4D97-AF65-F5344CB8AC3E}">
        <p14:creationId xmlns:p14="http://schemas.microsoft.com/office/powerpoint/2010/main" val="4217132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 is already</a:t>
            </a:r>
            <a:r>
              <a:rPr lang="en-US" baseline="0" dirty="0" smtClean="0"/>
              <a:t> a part of industrial standards and is written into contracts as a requirement for the work to be done</a:t>
            </a:r>
            <a:endParaRPr lang="en-US"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9</a:t>
            </a:fld>
            <a:endParaRPr lang="en-GB"/>
          </a:p>
        </p:txBody>
      </p:sp>
    </p:spTree>
    <p:extLst>
      <p:ext uri="{BB962C8B-B14F-4D97-AF65-F5344CB8AC3E}">
        <p14:creationId xmlns:p14="http://schemas.microsoft.com/office/powerpoint/2010/main" val="209097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Systems Engineering to work, it needs to be performed correctly and at the correct time.</a:t>
            </a:r>
            <a:endParaRPr lang="en-US"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11</a:t>
            </a:fld>
            <a:endParaRPr lang="en-GB"/>
          </a:p>
        </p:txBody>
      </p:sp>
    </p:spTree>
    <p:extLst>
      <p:ext uri="{BB962C8B-B14F-4D97-AF65-F5344CB8AC3E}">
        <p14:creationId xmlns:p14="http://schemas.microsoft.com/office/powerpoint/2010/main" val="124159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indicates that a</a:t>
            </a:r>
            <a:r>
              <a:rPr lang="en-US" baseline="0" dirty="0" smtClean="0"/>
              <a:t> projects cost and schedule is dependent not only on the timing of the Systems Engineering, but also the quality and the amount of systems engineering which is being done</a:t>
            </a:r>
            <a:endParaRPr lang="en-US"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12</a:t>
            </a:fld>
            <a:endParaRPr lang="en-GB"/>
          </a:p>
        </p:txBody>
      </p:sp>
    </p:spTree>
    <p:extLst>
      <p:ext uri="{BB962C8B-B14F-4D97-AF65-F5344CB8AC3E}">
        <p14:creationId xmlns:p14="http://schemas.microsoft.com/office/powerpoint/2010/main" val="252262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 activities as described in </a:t>
            </a:r>
            <a:r>
              <a:rPr lang="en-US" dirty="0" err="1" smtClean="0"/>
              <a:t>SEBoK</a:t>
            </a:r>
            <a:endParaRPr lang="en-US"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14</a:t>
            </a:fld>
            <a:endParaRPr lang="en-GB"/>
          </a:p>
        </p:txBody>
      </p:sp>
    </p:spTree>
    <p:extLst>
      <p:ext uri="{BB962C8B-B14F-4D97-AF65-F5344CB8AC3E}">
        <p14:creationId xmlns:p14="http://schemas.microsoft.com/office/powerpoint/2010/main" val="268852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very important finding</a:t>
            </a:r>
            <a:endParaRPr lang="en-US"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21</a:t>
            </a:fld>
            <a:endParaRPr lang="en-GB"/>
          </a:p>
        </p:txBody>
      </p:sp>
    </p:spTree>
    <p:extLst>
      <p:ext uri="{BB962C8B-B14F-4D97-AF65-F5344CB8AC3E}">
        <p14:creationId xmlns:p14="http://schemas.microsoft.com/office/powerpoint/2010/main" val="394728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neither project execution nor tendering does need analysis and requirements definition, can </a:t>
            </a:r>
            <a:r>
              <a:rPr lang="en-US" dirty="0" err="1" smtClean="0"/>
              <a:t>F&amp;C</a:t>
            </a:r>
            <a:r>
              <a:rPr lang="en-US" dirty="0" smtClean="0"/>
              <a:t> contribute?</a:t>
            </a:r>
            <a:endParaRPr lang="en-US"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22</a:t>
            </a:fld>
            <a:endParaRPr lang="en-GB"/>
          </a:p>
        </p:txBody>
      </p:sp>
    </p:spTree>
    <p:extLst>
      <p:ext uri="{BB962C8B-B14F-4D97-AF65-F5344CB8AC3E}">
        <p14:creationId xmlns:p14="http://schemas.microsoft.com/office/powerpoint/2010/main" val="276450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established</a:t>
            </a:r>
            <a:r>
              <a:rPr lang="en-US" baseline="0" dirty="0" smtClean="0"/>
              <a:t> a lack of a process activity to capture customer needs in the internal procedures of AkSo, and we suggest need analysis as a suitable tool</a:t>
            </a:r>
            <a:endParaRPr lang="en-US"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25</a:t>
            </a:fld>
            <a:endParaRPr lang="en-GB"/>
          </a:p>
        </p:txBody>
      </p:sp>
    </p:spTree>
    <p:extLst>
      <p:ext uri="{BB962C8B-B14F-4D97-AF65-F5344CB8AC3E}">
        <p14:creationId xmlns:p14="http://schemas.microsoft.com/office/powerpoint/2010/main" val="875369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90" y="1577027"/>
            <a:ext cx="8061960" cy="2590800"/>
          </a:xfrm>
          <a:prstGeom prst="rect">
            <a:avLst/>
          </a:prstGeom>
        </p:spPr>
      </p:pic>
      <p:sp>
        <p:nvSpPr>
          <p:cNvPr id="11" name="Line 8"/>
          <p:cNvSpPr>
            <a:spLocks noChangeShapeType="1"/>
          </p:cNvSpPr>
          <p:nvPr userDrawn="1"/>
        </p:nvSpPr>
        <p:spPr bwMode="auto">
          <a:xfrm>
            <a:off x="528638" y="6538913"/>
            <a:ext cx="8075612"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noProof="0"/>
          </a:p>
        </p:txBody>
      </p:sp>
      <p:grpSp>
        <p:nvGrpSpPr>
          <p:cNvPr id="21" name="Group 20"/>
          <p:cNvGrpSpPr/>
          <p:nvPr userDrawn="1"/>
        </p:nvGrpSpPr>
        <p:grpSpPr>
          <a:xfrm>
            <a:off x="538163" y="347663"/>
            <a:ext cx="8167687" cy="814387"/>
            <a:chOff x="538163" y="347663"/>
            <a:chExt cx="8167687" cy="814387"/>
          </a:xfrm>
        </p:grpSpPr>
        <p:pic>
          <p:nvPicPr>
            <p:cNvPr id="13" name="Picture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8098" y="347663"/>
              <a:ext cx="2717752" cy="44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p:nvSpPr>
          <p:spPr bwMode="auto">
            <a:xfrm>
              <a:off x="7269296" y="939800"/>
              <a:ext cx="864096"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noProof="0" smtClean="0">
                  <a:solidFill>
                    <a:schemeClr val="accent2"/>
                  </a:solidFill>
                </a:rPr>
                <a:t>Preferred partner </a:t>
              </a:r>
            </a:p>
          </p:txBody>
        </p:sp>
        <p:cxnSp>
          <p:nvCxnSpPr>
            <p:cNvPr id="15" name="Straight Connector 14"/>
            <p:cNvCxnSpPr/>
            <p:nvPr userDrawn="1"/>
          </p:nvCxnSpPr>
          <p:spPr bwMode="auto">
            <a:xfrm flipV="1">
              <a:off x="538163" y="849313"/>
              <a:ext cx="8064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698" name="Rectangle 2"/>
          <p:cNvSpPr>
            <a:spLocks noGrp="1" noChangeArrowheads="1"/>
          </p:cNvSpPr>
          <p:nvPr userDrawn="1">
            <p:ph type="ctrTitle"/>
          </p:nvPr>
        </p:nvSpPr>
        <p:spPr>
          <a:xfrm>
            <a:off x="510858" y="4395248"/>
            <a:ext cx="8093391" cy="504056"/>
          </a:xfrm>
        </p:spPr>
        <p:txBody>
          <a:bodyPr/>
          <a:lstStyle>
            <a:lvl1pPr>
              <a:defRPr sz="3200"/>
            </a:lvl1pPr>
          </a:lstStyle>
          <a:p>
            <a:pPr lvl="0"/>
            <a:r>
              <a:rPr lang="en-US" noProof="0" smtClean="0"/>
              <a:t>Click to edit Master title style</a:t>
            </a:r>
            <a:endParaRPr lang="en-GB" noProof="0" smtClean="0"/>
          </a:p>
        </p:txBody>
      </p:sp>
      <p:sp>
        <p:nvSpPr>
          <p:cNvPr id="29699" name="Rectangle 3"/>
          <p:cNvSpPr>
            <a:spLocks noGrp="1" noChangeArrowheads="1"/>
          </p:cNvSpPr>
          <p:nvPr userDrawn="1">
            <p:ph type="subTitle" idx="1" hasCustomPrompt="1"/>
          </p:nvPr>
        </p:nvSpPr>
        <p:spPr>
          <a:xfrm>
            <a:off x="527292" y="4992792"/>
            <a:ext cx="8076958" cy="288000"/>
          </a:xfrm>
        </p:spPr>
        <p:txBody>
          <a:bodyPr/>
          <a:lstStyle>
            <a:lvl1pPr marL="0" indent="0">
              <a:buFont typeface="Arial" charset="0"/>
              <a:buNone/>
              <a:defRPr sz="1800" b="0">
                <a:solidFill>
                  <a:schemeClr val="tx1"/>
                </a:solidFill>
              </a:defRPr>
            </a:lvl1pPr>
          </a:lstStyle>
          <a:p>
            <a:pPr lvl="0"/>
            <a:r>
              <a:rPr lang="en-GB" noProof="0" smtClean="0"/>
              <a:t>Location and date</a:t>
            </a:r>
          </a:p>
        </p:txBody>
      </p:sp>
      <p:sp>
        <p:nvSpPr>
          <p:cNvPr id="3" name="Text Placeholder 2"/>
          <p:cNvSpPr>
            <a:spLocks noGrp="1"/>
          </p:cNvSpPr>
          <p:nvPr userDrawn="1">
            <p:ph type="body" sz="quarter" idx="10"/>
          </p:nvPr>
        </p:nvSpPr>
        <p:spPr>
          <a:xfrm>
            <a:off x="527292" y="5301208"/>
            <a:ext cx="8076957" cy="288032"/>
          </a:xfrm>
        </p:spPr>
        <p:txBody>
          <a:bodyPr/>
          <a:lstStyle>
            <a:lvl1pPr marL="0" indent="0">
              <a:buNone/>
              <a:defRPr sz="1800">
                <a:solidFill>
                  <a:schemeClr val="accent3"/>
                </a:solidFill>
              </a:defRPr>
            </a:lvl1pPr>
          </a:lstStyle>
          <a:p>
            <a:pPr lvl="0"/>
            <a:r>
              <a:rPr lang="en-US" noProof="0" smtClean="0"/>
              <a:t>Click to edit Master text styles</a:t>
            </a:r>
          </a:p>
        </p:txBody>
      </p:sp>
      <p:sp useBgFill="1">
        <p:nvSpPr>
          <p:cNvPr id="17" name="Rectangle 16"/>
          <p:cNvSpPr/>
          <p:nvPr userDrawn="1"/>
        </p:nvSpPr>
        <p:spPr>
          <a:xfrm>
            <a:off x="6516216" y="6165304"/>
            <a:ext cx="2189634" cy="326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useBgFill="1">
        <p:nvSpPr>
          <p:cNvPr id="18" name="Rectangle 17"/>
          <p:cNvSpPr/>
          <p:nvPr userDrawn="1"/>
        </p:nvSpPr>
        <p:spPr>
          <a:xfrm>
            <a:off x="7536656" y="6560820"/>
            <a:ext cx="758032" cy="252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Date Placeholder 1"/>
          <p:cNvSpPr>
            <a:spLocks noGrp="1"/>
          </p:cNvSpPr>
          <p:nvPr userDrawn="1">
            <p:ph type="dt" sz="half" idx="11"/>
          </p:nvPr>
        </p:nvSpPr>
        <p:spPr/>
        <p:txBody>
          <a:bodyPr/>
          <a:lstStyle>
            <a:lvl1pPr>
              <a:defRPr>
                <a:solidFill>
                  <a:schemeClr val="bg1"/>
                </a:solidFill>
              </a:defRPr>
            </a:lvl1pPr>
          </a:lstStyle>
          <a:p>
            <a:pPr>
              <a:defRPr/>
            </a:pPr>
            <a:fld id="{0A86E3E6-4FFE-4063-844D-2542A2692BB2}" type="datetime3">
              <a:rPr lang="en-GB" noProof="0" smtClean="0"/>
              <a:t>10 June, 2013</a:t>
            </a:fld>
            <a:endParaRPr lang="en-GB" noProof="0"/>
          </a:p>
        </p:txBody>
      </p:sp>
      <p:sp>
        <p:nvSpPr>
          <p:cNvPr id="4" name="Footer Placeholder 3"/>
          <p:cNvSpPr>
            <a:spLocks noGrp="1"/>
          </p:cNvSpPr>
          <p:nvPr userDrawn="1">
            <p:ph type="ftr" sz="quarter" idx="12"/>
          </p:nvPr>
        </p:nvSpPr>
        <p:spPr/>
        <p:txBody>
          <a:bodyPr/>
          <a:lstStyle>
            <a:lvl1pPr>
              <a:defRPr>
                <a:solidFill>
                  <a:schemeClr val="bg1"/>
                </a:solidFill>
              </a:defRPr>
            </a:lvl1pPr>
          </a:lstStyle>
          <a:p>
            <a:pPr>
              <a:defRPr/>
            </a:pPr>
            <a:endParaRPr lang="en-GB" noProof="0"/>
          </a:p>
        </p:txBody>
      </p:sp>
      <p:sp>
        <p:nvSpPr>
          <p:cNvPr id="16" name="Slide Number Placeholder 15"/>
          <p:cNvSpPr>
            <a:spLocks noGrp="1"/>
          </p:cNvSpPr>
          <p:nvPr userDrawn="1">
            <p:ph type="sldNum" sz="quarter" idx="13"/>
          </p:nvPr>
        </p:nvSpPr>
        <p:spPr/>
        <p:txBody>
          <a:bodyPr/>
          <a:lstStyle>
            <a:lvl1pPr>
              <a:defRPr>
                <a:solidFill>
                  <a:schemeClr val="bg1"/>
                </a:solidFill>
              </a:defRPr>
            </a:lvl1pPr>
          </a:lstStyle>
          <a:p>
            <a:pPr>
              <a:defRPr/>
            </a:pPr>
            <a:r>
              <a:rPr lang="en-GB" noProof="0" smtClean="0"/>
              <a:t>Slide </a:t>
            </a:r>
            <a:fld id="{925E5FCC-3EDC-4D23-8FBB-014909B7681F}" type="slidenum">
              <a:rPr lang="en-GB" noProof="0" smtClean="0"/>
              <a:pPr>
                <a:defRPr/>
              </a:pPr>
              <a:t>‹#›</a:t>
            </a:fld>
            <a:r>
              <a:rPr lang="en-GB" noProof="0" smtClean="0"/>
              <a:t> </a:t>
            </a:r>
            <a:endParaRPr lang="en-GB" noProof="0"/>
          </a:p>
        </p:txBody>
      </p:sp>
    </p:spTree>
    <p:extLst>
      <p:ext uri="{BB962C8B-B14F-4D97-AF65-F5344CB8AC3E}">
        <p14:creationId xmlns:p14="http://schemas.microsoft.com/office/powerpoint/2010/main" val="28626139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grid &amp; text (Multiple images)">
    <p:spTree>
      <p:nvGrpSpPr>
        <p:cNvPr id="1" name=""/>
        <p:cNvGrpSpPr/>
        <p:nvPr/>
      </p:nvGrpSpPr>
      <p:grpSpPr>
        <a:xfrm>
          <a:off x="0" y="0"/>
          <a:ext cx="0" cy="0"/>
          <a:chOff x="0" y="0"/>
          <a:chExt cx="0" cy="0"/>
        </a:xfrm>
      </p:grpSpPr>
      <p:sp>
        <p:nvSpPr>
          <p:cNvPr id="32" name="Picture Placeholder 10"/>
          <p:cNvSpPr>
            <a:spLocks noGrp="1"/>
          </p:cNvSpPr>
          <p:nvPr>
            <p:ph type="pic" sz="quarter" idx="52"/>
          </p:nvPr>
        </p:nvSpPr>
        <p:spPr>
          <a:xfrm>
            <a:off x="6005342" y="2408464"/>
            <a:ext cx="1231200" cy="1229713"/>
          </a:xfrm>
          <a:solidFill>
            <a:schemeClr val="accent3"/>
          </a:solidFill>
          <a:ln>
            <a:noFill/>
          </a:ln>
        </p:spPr>
        <p:txBody>
          <a:bodyPr lIns="180000" tIns="180000" rIns="180000" bIns="180000"/>
          <a:lstStyle>
            <a:lvl1pPr marL="0" indent="0">
              <a:buNone/>
              <a:defRPr sz="1200">
                <a:solidFill>
                  <a:schemeClr val="accent3"/>
                </a:solidFill>
              </a:defRPr>
            </a:lvl1pPr>
          </a:lstStyle>
          <a:p>
            <a:pPr lvl="0"/>
            <a:r>
              <a:rPr lang="en-US" noProof="0" smtClean="0"/>
              <a:t>Click icon to add picture</a:t>
            </a:r>
            <a:endParaRPr lang="en-GB" noProof="0"/>
          </a:p>
        </p:txBody>
      </p:sp>
      <p:sp>
        <p:nvSpPr>
          <p:cNvPr id="39" name="Text Placeholder 7"/>
          <p:cNvSpPr>
            <a:spLocks noGrp="1"/>
          </p:cNvSpPr>
          <p:nvPr>
            <p:ph type="body" sz="quarter" idx="14"/>
          </p:nvPr>
        </p:nvSpPr>
        <p:spPr>
          <a:xfrm>
            <a:off x="6003003" y="2400153"/>
            <a:ext cx="1238367" cy="1238400"/>
          </a:xfrm>
          <a:noFill/>
        </p:spPr>
        <p:txBody>
          <a:bodyPr lIns="180000" tIns="180000" rIns="180000" bIns="180000">
            <a:noAutofit/>
          </a:bodyPr>
          <a:lstStyle>
            <a:lvl1pPr marL="0" indent="0">
              <a:buNone/>
              <a:defRPr sz="1200">
                <a:solidFill>
                  <a:schemeClr val="bg1"/>
                </a:solidFill>
              </a:defRPr>
            </a:lvl1pPr>
            <a:lvl2pPr marL="0" indent="0">
              <a:buNone/>
              <a:defRPr sz="1600">
                <a:solidFill>
                  <a:schemeClr val="bg1"/>
                </a:solidFill>
              </a:defRPr>
            </a:lvl2pPr>
            <a:lvl3pPr>
              <a:defRPr>
                <a:solidFill>
                  <a:schemeClr val="bg1"/>
                </a:solidFill>
              </a:defRPr>
            </a:lvl3pPr>
          </a:lstStyle>
          <a:p>
            <a:pPr lvl="0"/>
            <a:r>
              <a:rPr lang="en-US" noProof="0" smtClean="0"/>
              <a:t>Click to edit Master text styles</a:t>
            </a:r>
          </a:p>
        </p:txBody>
      </p:sp>
      <p:sp>
        <p:nvSpPr>
          <p:cNvPr id="40" name="Picture Placeholder 6"/>
          <p:cNvSpPr>
            <a:spLocks noGrp="1"/>
          </p:cNvSpPr>
          <p:nvPr>
            <p:ph type="pic" sz="quarter" idx="53"/>
          </p:nvPr>
        </p:nvSpPr>
        <p:spPr>
          <a:xfrm>
            <a:off x="3266065" y="1049777"/>
            <a:ext cx="2610000" cy="2588400"/>
          </a:xfrm>
          <a:solidFill>
            <a:schemeClr val="accent6"/>
          </a:solidFill>
          <a:ln>
            <a:noFill/>
          </a:ln>
        </p:spPr>
        <p:txBody>
          <a:bodyPr lIns="180000" tIns="180000" rIns="180000" bIns="180000"/>
          <a:lstStyle>
            <a:lvl1pPr marL="0" indent="0">
              <a:buNone/>
              <a:defRPr sz="1600">
                <a:solidFill>
                  <a:schemeClr val="accent1"/>
                </a:solidFill>
              </a:defRPr>
            </a:lvl1pPr>
          </a:lstStyle>
          <a:p>
            <a:pPr lvl="0"/>
            <a:r>
              <a:rPr lang="en-US" noProof="0" smtClean="0"/>
              <a:t>Click icon to add picture</a:t>
            </a:r>
            <a:endParaRPr lang="en-GB" noProof="0"/>
          </a:p>
        </p:txBody>
      </p:sp>
      <p:sp>
        <p:nvSpPr>
          <p:cNvPr id="29" name="Picture Placeholder 6"/>
          <p:cNvSpPr>
            <a:spLocks noGrp="1"/>
          </p:cNvSpPr>
          <p:nvPr>
            <p:ph type="pic" sz="quarter" idx="21"/>
          </p:nvPr>
        </p:nvSpPr>
        <p:spPr>
          <a:xfrm>
            <a:off x="536346" y="1049777"/>
            <a:ext cx="2596292" cy="2588400"/>
          </a:xfrm>
          <a:solidFill>
            <a:schemeClr val="accent6"/>
          </a:solidFill>
          <a:ln>
            <a:noFill/>
          </a:ln>
        </p:spPr>
        <p:txBody>
          <a:bodyPr lIns="180000" tIns="180000" rIns="180000" bIns="180000"/>
          <a:lstStyle>
            <a:lvl1pPr marL="0" indent="0">
              <a:buNone/>
              <a:defRPr sz="1600">
                <a:solidFill>
                  <a:schemeClr val="accent1"/>
                </a:solidFill>
              </a:defRPr>
            </a:lvl1pPr>
          </a:lstStyle>
          <a:p>
            <a:pPr lvl="0"/>
            <a:r>
              <a:rPr lang="en-US" noProof="0" smtClean="0"/>
              <a:t>Click icon to add picture</a:t>
            </a:r>
            <a:endParaRPr lang="en-GB" noProof="0"/>
          </a:p>
        </p:txBody>
      </p:sp>
      <p:sp>
        <p:nvSpPr>
          <p:cNvPr id="30" name="Picture Placeholder 10"/>
          <p:cNvSpPr>
            <a:spLocks noGrp="1"/>
          </p:cNvSpPr>
          <p:nvPr>
            <p:ph type="pic" sz="quarter" idx="51"/>
          </p:nvPr>
        </p:nvSpPr>
        <p:spPr>
          <a:xfrm>
            <a:off x="6005342" y="1049777"/>
            <a:ext cx="1231779" cy="1231200"/>
          </a:xfrm>
          <a:solidFill>
            <a:schemeClr val="accent6"/>
          </a:solidFill>
          <a:ln>
            <a:no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31" name="Picture Placeholder 10"/>
          <p:cNvSpPr>
            <a:spLocks noGrp="1"/>
          </p:cNvSpPr>
          <p:nvPr>
            <p:ph type="pic" sz="quarter" idx="24"/>
          </p:nvPr>
        </p:nvSpPr>
        <p:spPr>
          <a:xfrm>
            <a:off x="7368680" y="1049777"/>
            <a:ext cx="1230592" cy="1220400"/>
          </a:xfrm>
          <a:solidFill>
            <a:schemeClr val="accent6"/>
          </a:solidFill>
          <a:ln>
            <a:no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33" name="Picture Placeholder 10"/>
          <p:cNvSpPr>
            <a:spLocks noGrp="1"/>
          </p:cNvSpPr>
          <p:nvPr>
            <p:ph type="pic" sz="quarter" idx="34"/>
          </p:nvPr>
        </p:nvSpPr>
        <p:spPr>
          <a:xfrm>
            <a:off x="7368680" y="2408463"/>
            <a:ext cx="1230592" cy="1229713"/>
          </a:xfrm>
          <a:solidFill>
            <a:schemeClr val="accent6"/>
          </a:solidFill>
          <a:ln>
            <a:no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6" name="Text Placeholder 15"/>
          <p:cNvSpPr>
            <a:spLocks noGrp="1"/>
          </p:cNvSpPr>
          <p:nvPr>
            <p:ph type="body" sz="quarter" idx="22"/>
          </p:nvPr>
        </p:nvSpPr>
        <p:spPr>
          <a:xfrm>
            <a:off x="6005341" y="4077071"/>
            <a:ext cx="2597945" cy="1944317"/>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7" name="Text Placeholder 15"/>
          <p:cNvSpPr>
            <a:spLocks noGrp="1"/>
          </p:cNvSpPr>
          <p:nvPr>
            <p:ph type="body" sz="quarter" idx="23"/>
          </p:nvPr>
        </p:nvSpPr>
        <p:spPr>
          <a:xfrm>
            <a:off x="529200" y="4077071"/>
            <a:ext cx="5338800" cy="1944317"/>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8" name="Rectangle 4"/>
          <p:cNvSpPr>
            <a:spLocks noGrp="1" noChangeArrowheads="1"/>
          </p:cNvSpPr>
          <p:nvPr>
            <p:ph type="dt" sz="half" idx="54"/>
          </p:nvPr>
        </p:nvSpPr>
        <p:spPr>
          <a:ln/>
        </p:spPr>
        <p:txBody>
          <a:bodyPr/>
          <a:lstStyle>
            <a:lvl1pPr>
              <a:defRPr/>
            </a:lvl1pPr>
          </a:lstStyle>
          <a:p>
            <a:pPr>
              <a:defRPr/>
            </a:pPr>
            <a:fld id="{53A323FB-BD9D-4269-9637-57764F6FA52A}" type="datetime3">
              <a:rPr lang="en-GB" noProof="0" smtClean="0"/>
              <a:t>10 June, 2013</a:t>
            </a:fld>
            <a:endParaRPr lang="en-GB" noProof="0"/>
          </a:p>
        </p:txBody>
      </p:sp>
      <p:sp>
        <p:nvSpPr>
          <p:cNvPr id="19" name="Rectangle 5"/>
          <p:cNvSpPr>
            <a:spLocks noGrp="1" noChangeArrowheads="1"/>
          </p:cNvSpPr>
          <p:nvPr>
            <p:ph type="ftr" sz="quarter" idx="55"/>
          </p:nvPr>
        </p:nvSpPr>
        <p:spPr>
          <a:ln/>
        </p:spPr>
        <p:txBody>
          <a:bodyPr/>
          <a:lstStyle>
            <a:lvl1pPr>
              <a:defRPr/>
            </a:lvl1pPr>
          </a:lstStyle>
          <a:p>
            <a:pPr>
              <a:defRPr/>
            </a:pPr>
            <a:endParaRPr lang="en-GB" noProof="0"/>
          </a:p>
        </p:txBody>
      </p:sp>
      <p:sp>
        <p:nvSpPr>
          <p:cNvPr id="20" name="Rectangle 6"/>
          <p:cNvSpPr>
            <a:spLocks noGrp="1" noChangeArrowheads="1"/>
          </p:cNvSpPr>
          <p:nvPr>
            <p:ph type="sldNum" sz="quarter" idx="56"/>
          </p:nvPr>
        </p:nvSpPr>
        <p:spPr>
          <a:ln/>
        </p:spPr>
        <p:txBody>
          <a:bodyPr/>
          <a:lstStyle>
            <a:lvl1pPr>
              <a:defRPr/>
            </a:lvl1pPr>
          </a:lstStyle>
          <a:p>
            <a:pPr>
              <a:defRPr/>
            </a:pPr>
            <a:r>
              <a:rPr lang="en-GB" noProof="0"/>
              <a:t>Slide </a:t>
            </a:r>
            <a:fld id="{723DA931-3864-4520-ACEA-88F64465FB8F}" type="slidenum">
              <a:rPr lang="en-GB" noProof="0"/>
              <a:pPr>
                <a:defRPr/>
              </a:pPr>
              <a:t>‹#›</a:t>
            </a:fld>
            <a:r>
              <a:rPr lang="en-GB" noProof="0"/>
              <a:t> </a:t>
            </a:r>
          </a:p>
        </p:txBody>
      </p:sp>
      <p:sp>
        <p:nvSpPr>
          <p:cNvPr id="21" name="Picture Placeholder 17"/>
          <p:cNvSpPr>
            <a:spLocks noGrp="1"/>
          </p:cNvSpPr>
          <p:nvPr>
            <p:ph type="pic" sz="quarter" idx="39"/>
          </p:nvPr>
        </p:nvSpPr>
        <p:spPr>
          <a:xfrm>
            <a:off x="3131437" y="102419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2" name="Picture Placeholder 17"/>
          <p:cNvSpPr>
            <a:spLocks noGrp="1"/>
          </p:cNvSpPr>
          <p:nvPr>
            <p:ph type="pic" sz="quarter" idx="40"/>
          </p:nvPr>
        </p:nvSpPr>
        <p:spPr>
          <a:xfrm>
            <a:off x="7236757" y="102419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3" name="Picture Placeholder 17"/>
          <p:cNvSpPr>
            <a:spLocks noGrp="1"/>
          </p:cNvSpPr>
          <p:nvPr>
            <p:ph type="pic" sz="quarter" idx="41"/>
          </p:nvPr>
        </p:nvSpPr>
        <p:spPr>
          <a:xfrm rot="5400000">
            <a:off x="7230222" y="1016601"/>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4" name="Picture Placeholder 17"/>
          <p:cNvSpPr>
            <a:spLocks noGrp="1"/>
          </p:cNvSpPr>
          <p:nvPr>
            <p:ph type="pic" sz="quarter" idx="42"/>
          </p:nvPr>
        </p:nvSpPr>
        <p:spPr>
          <a:xfrm>
            <a:off x="5870479" y="102419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Tree>
    <p:extLst>
      <p:ext uri="{BB962C8B-B14F-4D97-AF65-F5344CB8AC3E}">
        <p14:creationId xmlns:p14="http://schemas.microsoft.com/office/powerpoint/2010/main" val="104151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noProof="0" smtClean="0"/>
              <a:t>Click to edit Master title style</a:t>
            </a:r>
            <a:endParaRPr lang="en-GB" noProof="0"/>
          </a:p>
        </p:txBody>
      </p:sp>
      <p:sp>
        <p:nvSpPr>
          <p:cNvPr id="7" name="Picture Placeholder 6"/>
          <p:cNvSpPr>
            <a:spLocks noGrp="1"/>
          </p:cNvSpPr>
          <p:nvPr>
            <p:ph type="pic" sz="quarter" idx="13"/>
          </p:nvPr>
        </p:nvSpPr>
        <p:spPr>
          <a:xfrm>
            <a:off x="539750" y="1052513"/>
            <a:ext cx="8064499" cy="4968875"/>
          </a:xfrm>
          <a:solidFill>
            <a:schemeClr val="accent6"/>
          </a:solidFill>
          <a:ln>
            <a:solidFill>
              <a:schemeClr val="accent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marL="0" indent="0">
              <a:buNone/>
              <a:defRPr lang="en-GB" sz="1600" dirty="0">
                <a:solidFill>
                  <a:schemeClr val="accent1"/>
                </a:solidFill>
              </a:defRPr>
            </a:lvl1pPr>
          </a:lstStyle>
          <a:p>
            <a:pPr lvl="0"/>
            <a:r>
              <a:rPr lang="en-US" noProof="0" smtClean="0"/>
              <a:t>Click icon to add picture</a:t>
            </a:r>
            <a:endParaRPr lang="en-GB" noProof="0"/>
          </a:p>
        </p:txBody>
      </p:sp>
      <p:sp>
        <p:nvSpPr>
          <p:cNvPr id="5" name="Rectangle 4"/>
          <p:cNvSpPr>
            <a:spLocks noGrp="1" noChangeArrowheads="1"/>
          </p:cNvSpPr>
          <p:nvPr>
            <p:ph type="dt" sz="half" idx="15"/>
          </p:nvPr>
        </p:nvSpPr>
        <p:spPr>
          <a:ln/>
        </p:spPr>
        <p:txBody>
          <a:bodyPr/>
          <a:lstStyle>
            <a:lvl1pPr>
              <a:defRPr/>
            </a:lvl1pPr>
          </a:lstStyle>
          <a:p>
            <a:pPr>
              <a:defRPr/>
            </a:pPr>
            <a:fld id="{A7EA1606-8442-49D4-9EB2-225989CD55A5}" type="datetime3">
              <a:rPr lang="en-GB" noProof="0" smtClean="0"/>
              <a:t>10 June, 2013</a:t>
            </a:fld>
            <a:endParaRPr lang="en-GB" noProof="0"/>
          </a:p>
        </p:txBody>
      </p:sp>
      <p:sp>
        <p:nvSpPr>
          <p:cNvPr id="6" name="Rectangle 5"/>
          <p:cNvSpPr>
            <a:spLocks noGrp="1" noChangeArrowheads="1"/>
          </p:cNvSpPr>
          <p:nvPr>
            <p:ph type="ftr" sz="quarter" idx="16"/>
          </p:nvPr>
        </p:nvSpPr>
        <p:spPr>
          <a:ln/>
        </p:spPr>
        <p:txBody>
          <a:bodyPr/>
          <a:lstStyle>
            <a:lvl1pPr>
              <a:defRPr/>
            </a:lvl1pPr>
          </a:lstStyle>
          <a:p>
            <a:pPr>
              <a:defRPr/>
            </a:pPr>
            <a:endParaRPr lang="en-GB" noProof="0"/>
          </a:p>
        </p:txBody>
      </p:sp>
      <p:sp>
        <p:nvSpPr>
          <p:cNvPr id="9" name="Rectangle 6"/>
          <p:cNvSpPr>
            <a:spLocks noGrp="1" noChangeArrowheads="1"/>
          </p:cNvSpPr>
          <p:nvPr>
            <p:ph type="sldNum" sz="quarter" idx="17"/>
          </p:nvPr>
        </p:nvSpPr>
        <p:spPr>
          <a:ln/>
        </p:spPr>
        <p:txBody>
          <a:bodyPr/>
          <a:lstStyle>
            <a:lvl1pPr>
              <a:defRPr/>
            </a:lvl1pPr>
          </a:lstStyle>
          <a:p>
            <a:pPr>
              <a:defRPr/>
            </a:pPr>
            <a:r>
              <a:rPr lang="en-GB" noProof="0"/>
              <a:t>Slide </a:t>
            </a:r>
            <a:fld id="{4145FFEA-33E7-4125-B671-9FA73D485DA5}" type="slidenum">
              <a:rPr lang="en-GB" noProof="0"/>
              <a:pPr>
                <a:defRPr/>
              </a:pPr>
              <a:t>‹#›</a:t>
            </a:fld>
            <a:r>
              <a:rPr lang="en-GB" noProof="0"/>
              <a:t> </a:t>
            </a:r>
          </a:p>
        </p:txBody>
      </p:sp>
    </p:spTree>
    <p:extLst>
      <p:ext uri="{BB962C8B-B14F-4D97-AF65-F5344CB8AC3E}">
        <p14:creationId xmlns:p14="http://schemas.microsoft.com/office/powerpoint/2010/main" val="356878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arge image and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noProof="0" smtClean="0"/>
              <a:t>Click to edit Master title style</a:t>
            </a:r>
            <a:endParaRPr lang="en-GB" noProof="0"/>
          </a:p>
        </p:txBody>
      </p:sp>
      <p:sp>
        <p:nvSpPr>
          <p:cNvPr id="7" name="Picture Placeholder 6"/>
          <p:cNvSpPr>
            <a:spLocks noGrp="1"/>
          </p:cNvSpPr>
          <p:nvPr>
            <p:ph type="pic" sz="quarter" idx="13"/>
          </p:nvPr>
        </p:nvSpPr>
        <p:spPr>
          <a:xfrm>
            <a:off x="539750" y="1052513"/>
            <a:ext cx="8064499" cy="4968875"/>
          </a:xfrm>
          <a:solidFill>
            <a:schemeClr val="accent6"/>
          </a:solidFill>
          <a:ln>
            <a:solidFill>
              <a:schemeClr val="accent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marL="0" indent="0">
              <a:buNone/>
              <a:defRPr lang="en-GB" sz="1600" dirty="0">
                <a:solidFill>
                  <a:schemeClr val="accent1"/>
                </a:solidFill>
              </a:defRPr>
            </a:lvl1pPr>
          </a:lstStyle>
          <a:p>
            <a:pPr lvl="0"/>
            <a:r>
              <a:rPr lang="en-US" noProof="0" smtClean="0"/>
              <a:t>Click icon to add picture</a:t>
            </a:r>
            <a:endParaRPr lang="en-GB" noProof="0"/>
          </a:p>
        </p:txBody>
      </p:sp>
      <p:sp>
        <p:nvSpPr>
          <p:cNvPr id="8" name="Text Placeholder 7"/>
          <p:cNvSpPr>
            <a:spLocks noGrp="1"/>
          </p:cNvSpPr>
          <p:nvPr>
            <p:ph type="body" sz="quarter" idx="14" hasCustomPrompt="1"/>
          </p:nvPr>
        </p:nvSpPr>
        <p:spPr>
          <a:xfrm>
            <a:off x="827088" y="3645247"/>
            <a:ext cx="2474930" cy="2088009"/>
          </a:xfrm>
          <a:solidFill>
            <a:schemeClr val="accent1"/>
          </a:solidFill>
        </p:spPr>
        <p:txBody>
          <a:bodyPr lIns="180000" tIns="180000" rIns="180000" bIns="180000">
            <a:normAutofit/>
          </a:bodyPr>
          <a:lstStyle>
            <a:lvl1pPr marL="0" indent="0">
              <a:buNone/>
              <a:defRPr sz="1800" baseline="0">
                <a:solidFill>
                  <a:schemeClr val="bg1"/>
                </a:solidFill>
              </a:defRPr>
            </a:lvl1pPr>
            <a:lvl2pPr marL="0" indent="0">
              <a:buNone/>
              <a:defRPr sz="1600">
                <a:solidFill>
                  <a:schemeClr val="bg1"/>
                </a:solidFill>
              </a:defRPr>
            </a:lvl2pPr>
            <a:lvl3pPr>
              <a:defRPr>
                <a:solidFill>
                  <a:schemeClr val="bg1"/>
                </a:solidFill>
              </a:defRPr>
            </a:lvl3pPr>
          </a:lstStyle>
          <a:p>
            <a:pPr lvl="0"/>
            <a:r>
              <a:rPr lang="en-GB" noProof="0" smtClean="0"/>
              <a:t>Add your own text</a:t>
            </a:r>
          </a:p>
        </p:txBody>
      </p:sp>
      <p:sp>
        <p:nvSpPr>
          <p:cNvPr id="5" name="Rectangle 4"/>
          <p:cNvSpPr>
            <a:spLocks noGrp="1" noChangeArrowheads="1"/>
          </p:cNvSpPr>
          <p:nvPr>
            <p:ph type="dt" sz="half" idx="15"/>
          </p:nvPr>
        </p:nvSpPr>
        <p:spPr>
          <a:ln/>
        </p:spPr>
        <p:txBody>
          <a:bodyPr/>
          <a:lstStyle>
            <a:lvl1pPr>
              <a:defRPr/>
            </a:lvl1pPr>
          </a:lstStyle>
          <a:p>
            <a:pPr>
              <a:defRPr/>
            </a:pPr>
            <a:fld id="{A7EA1606-8442-49D4-9EB2-225989CD55A5}" type="datetime3">
              <a:rPr lang="en-GB" noProof="0" smtClean="0"/>
              <a:t>10 June, 2013</a:t>
            </a:fld>
            <a:endParaRPr lang="en-GB" noProof="0"/>
          </a:p>
        </p:txBody>
      </p:sp>
      <p:sp>
        <p:nvSpPr>
          <p:cNvPr id="6" name="Rectangle 5"/>
          <p:cNvSpPr>
            <a:spLocks noGrp="1" noChangeArrowheads="1"/>
          </p:cNvSpPr>
          <p:nvPr>
            <p:ph type="ftr" sz="quarter" idx="16"/>
          </p:nvPr>
        </p:nvSpPr>
        <p:spPr>
          <a:ln/>
        </p:spPr>
        <p:txBody>
          <a:bodyPr/>
          <a:lstStyle>
            <a:lvl1pPr>
              <a:defRPr/>
            </a:lvl1pPr>
          </a:lstStyle>
          <a:p>
            <a:pPr>
              <a:defRPr/>
            </a:pPr>
            <a:endParaRPr lang="en-GB" noProof="0"/>
          </a:p>
        </p:txBody>
      </p:sp>
      <p:sp>
        <p:nvSpPr>
          <p:cNvPr id="9" name="Rectangle 6"/>
          <p:cNvSpPr>
            <a:spLocks noGrp="1" noChangeArrowheads="1"/>
          </p:cNvSpPr>
          <p:nvPr>
            <p:ph type="sldNum" sz="quarter" idx="17"/>
          </p:nvPr>
        </p:nvSpPr>
        <p:spPr>
          <a:ln/>
        </p:spPr>
        <p:txBody>
          <a:bodyPr/>
          <a:lstStyle>
            <a:lvl1pPr>
              <a:defRPr/>
            </a:lvl1pPr>
          </a:lstStyle>
          <a:p>
            <a:pPr>
              <a:defRPr/>
            </a:pPr>
            <a:r>
              <a:rPr lang="en-GB" noProof="0"/>
              <a:t>Slide </a:t>
            </a:r>
            <a:fld id="{4145FFEA-33E7-4125-B671-9FA73D485DA5}" type="slidenum">
              <a:rPr lang="en-GB" noProof="0"/>
              <a:pPr>
                <a:defRPr/>
              </a:pPr>
              <a:t>‹#›</a:t>
            </a:fld>
            <a:r>
              <a:rPr lang="en-GB" noProof="0"/>
              <a:t> </a:t>
            </a:r>
          </a:p>
        </p:txBody>
      </p:sp>
    </p:spTree>
    <p:extLst>
      <p:ext uri="{BB962C8B-B14F-4D97-AF65-F5344CB8AC3E}">
        <p14:creationId xmlns:p14="http://schemas.microsoft.com/office/powerpoint/2010/main" val="248987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image and two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Picture Placeholder 6"/>
          <p:cNvSpPr>
            <a:spLocks noGrp="1"/>
          </p:cNvSpPr>
          <p:nvPr>
            <p:ph type="pic" sz="quarter" idx="19"/>
          </p:nvPr>
        </p:nvSpPr>
        <p:spPr>
          <a:xfrm>
            <a:off x="542924" y="1052513"/>
            <a:ext cx="8061523" cy="2586037"/>
          </a:xfrm>
          <a:solidFill>
            <a:schemeClr val="accent6"/>
          </a:solidFill>
          <a:ln>
            <a:noFill/>
          </a:ln>
        </p:spPr>
        <p:txBody>
          <a:bodyPr lIns="180000" tIns="180000" rIns="180000" bIns="180000"/>
          <a:lstStyle>
            <a:lvl1pPr marL="0" indent="0">
              <a:buFont typeface="Arial" pitchFamily="34" charset="0"/>
              <a:buNone/>
              <a:defRPr sz="1600">
                <a:solidFill>
                  <a:schemeClr val="accent1"/>
                </a:solidFill>
              </a:defRPr>
            </a:lvl1pPr>
          </a:lstStyle>
          <a:p>
            <a:pPr lvl="0"/>
            <a:r>
              <a:rPr lang="en-US" noProof="0" smtClean="0"/>
              <a:t>Click icon to add picture</a:t>
            </a:r>
            <a:endParaRPr lang="en-GB" noProof="0"/>
          </a:p>
        </p:txBody>
      </p:sp>
      <p:sp>
        <p:nvSpPr>
          <p:cNvPr id="16" name="Text Placeholder 15"/>
          <p:cNvSpPr>
            <a:spLocks noGrp="1"/>
          </p:cNvSpPr>
          <p:nvPr>
            <p:ph type="body" sz="quarter" idx="22"/>
          </p:nvPr>
        </p:nvSpPr>
        <p:spPr>
          <a:xfrm>
            <a:off x="4787900" y="4077071"/>
            <a:ext cx="3816548" cy="1944317"/>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7" name="Text Placeholder 15"/>
          <p:cNvSpPr>
            <a:spLocks noGrp="1"/>
          </p:cNvSpPr>
          <p:nvPr>
            <p:ph type="body" sz="quarter" idx="23"/>
          </p:nvPr>
        </p:nvSpPr>
        <p:spPr>
          <a:xfrm>
            <a:off x="529200" y="4077071"/>
            <a:ext cx="3819600" cy="1944317"/>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6" name="Rectangle 4"/>
          <p:cNvSpPr>
            <a:spLocks noGrp="1" noChangeArrowheads="1"/>
          </p:cNvSpPr>
          <p:nvPr>
            <p:ph type="dt" sz="half" idx="24"/>
          </p:nvPr>
        </p:nvSpPr>
        <p:spPr>
          <a:ln/>
        </p:spPr>
        <p:txBody>
          <a:bodyPr/>
          <a:lstStyle>
            <a:lvl1pPr>
              <a:defRPr/>
            </a:lvl1pPr>
          </a:lstStyle>
          <a:p>
            <a:pPr>
              <a:defRPr/>
            </a:pPr>
            <a:fld id="{CC7CECFB-0879-4415-A2EF-EB6D8C44F2A6}" type="datetime3">
              <a:rPr lang="en-GB" noProof="0" smtClean="0"/>
              <a:t>10 June, 2013</a:t>
            </a:fld>
            <a:endParaRPr lang="en-GB" noProof="0"/>
          </a:p>
        </p:txBody>
      </p:sp>
      <p:sp>
        <p:nvSpPr>
          <p:cNvPr id="8" name="Rectangle 5"/>
          <p:cNvSpPr>
            <a:spLocks noGrp="1" noChangeArrowheads="1"/>
          </p:cNvSpPr>
          <p:nvPr>
            <p:ph type="ftr" sz="quarter" idx="25"/>
          </p:nvPr>
        </p:nvSpPr>
        <p:spPr>
          <a:ln/>
        </p:spPr>
        <p:txBody>
          <a:bodyPr/>
          <a:lstStyle>
            <a:lvl1pPr>
              <a:defRPr/>
            </a:lvl1pPr>
          </a:lstStyle>
          <a:p>
            <a:pPr>
              <a:defRPr/>
            </a:pPr>
            <a:endParaRPr lang="en-GB" noProof="0"/>
          </a:p>
        </p:txBody>
      </p:sp>
      <p:sp>
        <p:nvSpPr>
          <p:cNvPr id="9" name="Rectangle 6"/>
          <p:cNvSpPr>
            <a:spLocks noGrp="1" noChangeArrowheads="1"/>
          </p:cNvSpPr>
          <p:nvPr>
            <p:ph type="sldNum" sz="quarter" idx="26"/>
          </p:nvPr>
        </p:nvSpPr>
        <p:spPr>
          <a:ln/>
        </p:spPr>
        <p:txBody>
          <a:bodyPr/>
          <a:lstStyle>
            <a:lvl1pPr>
              <a:defRPr/>
            </a:lvl1pPr>
          </a:lstStyle>
          <a:p>
            <a:pPr>
              <a:defRPr/>
            </a:pPr>
            <a:r>
              <a:rPr lang="en-GB" noProof="0"/>
              <a:t>Slide </a:t>
            </a:r>
            <a:fld id="{A030A2A7-43FE-474D-A18F-611B615296DA}" type="slidenum">
              <a:rPr lang="en-GB" noProof="0"/>
              <a:pPr>
                <a:defRPr/>
              </a:pPr>
              <a:t>‹#›</a:t>
            </a:fld>
            <a:r>
              <a:rPr lang="en-GB" noProof="0"/>
              <a:t> </a:t>
            </a:r>
          </a:p>
        </p:txBody>
      </p:sp>
    </p:spTree>
    <p:extLst>
      <p:ext uri="{BB962C8B-B14F-4D97-AF65-F5344CB8AC3E}">
        <p14:creationId xmlns:p14="http://schemas.microsoft.com/office/powerpoint/2010/main" val="3032309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8638" y="466725"/>
            <a:ext cx="8075612" cy="369888"/>
          </a:xfrm>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528638" y="1052736"/>
            <a:ext cx="3817937" cy="496865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4788024" y="1052736"/>
            <a:ext cx="3816226" cy="4968652"/>
          </a:xfrm>
        </p:spPr>
        <p:txBody>
          <a:bodyPr>
            <a:normAutofit/>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Rectangle 4"/>
          <p:cNvSpPr>
            <a:spLocks noGrp="1" noChangeArrowheads="1"/>
          </p:cNvSpPr>
          <p:nvPr>
            <p:ph type="dt" sz="half" idx="10"/>
          </p:nvPr>
        </p:nvSpPr>
        <p:spPr>
          <a:ln/>
        </p:spPr>
        <p:txBody>
          <a:bodyPr/>
          <a:lstStyle>
            <a:lvl1pPr>
              <a:defRPr/>
            </a:lvl1pPr>
          </a:lstStyle>
          <a:p>
            <a:pPr>
              <a:defRPr/>
            </a:pPr>
            <a:fld id="{98200267-7E34-4E96-A676-BC0BB053971C}" type="datetime3">
              <a:rPr lang="en-GB" noProof="0" smtClean="0"/>
              <a:t>10 June, 2013</a:t>
            </a:fld>
            <a:endParaRPr lang="en-GB" noProof="0"/>
          </a:p>
        </p:txBody>
      </p:sp>
      <p:sp>
        <p:nvSpPr>
          <p:cNvPr id="6" name="Rectangle 5"/>
          <p:cNvSpPr>
            <a:spLocks noGrp="1" noChangeArrowheads="1"/>
          </p:cNvSpPr>
          <p:nvPr>
            <p:ph type="ftr" sz="quarter" idx="11"/>
          </p:nvPr>
        </p:nvSpPr>
        <p:spPr>
          <a:ln/>
        </p:spPr>
        <p:txBody>
          <a:bodyPr/>
          <a:lstStyle>
            <a:lvl1pPr>
              <a:defRPr/>
            </a:lvl1pPr>
          </a:lstStyle>
          <a:p>
            <a:pPr>
              <a:defRPr/>
            </a:pPr>
            <a:endParaRPr lang="en-GB" noProof="0"/>
          </a:p>
        </p:txBody>
      </p:sp>
      <p:sp>
        <p:nvSpPr>
          <p:cNvPr id="7" name="Rectangle 6"/>
          <p:cNvSpPr>
            <a:spLocks noGrp="1" noChangeArrowheads="1"/>
          </p:cNvSpPr>
          <p:nvPr>
            <p:ph type="sldNum" sz="quarter" idx="12"/>
          </p:nvPr>
        </p:nvSpPr>
        <p:spPr>
          <a:ln/>
        </p:spPr>
        <p:txBody>
          <a:bodyPr/>
          <a:lstStyle>
            <a:lvl1pPr>
              <a:defRPr/>
            </a:lvl1pPr>
          </a:lstStyle>
          <a:p>
            <a:pPr>
              <a:defRPr/>
            </a:pPr>
            <a:r>
              <a:rPr lang="en-GB" noProof="0"/>
              <a:t>Slide </a:t>
            </a:r>
            <a:fld id="{F9E62BFB-CC12-485D-93BD-4EA38F2D4C8B}" type="slidenum">
              <a:rPr lang="en-GB" noProof="0"/>
              <a:pPr>
                <a:defRPr/>
              </a:pPr>
              <a:t>‹#›</a:t>
            </a:fld>
            <a:r>
              <a:rPr lang="en-GB" noProof="0"/>
              <a:t> </a:t>
            </a:r>
          </a:p>
        </p:txBody>
      </p:sp>
    </p:spTree>
    <p:extLst>
      <p:ext uri="{BB962C8B-B14F-4D97-AF65-F5344CB8AC3E}">
        <p14:creationId xmlns:p14="http://schemas.microsoft.com/office/powerpoint/2010/main" val="3405621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ocumentation slid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638" y="466724"/>
            <a:ext cx="8075612" cy="738664"/>
          </a:xfrm>
        </p:spPr>
        <p:txBody>
          <a:bodyPr wrap="square">
            <a:normAutofit/>
          </a:bodyPr>
          <a:lstStyle>
            <a:lvl1pPr>
              <a:defRPr baseline="0"/>
            </a:lvl1pPr>
          </a:lstStyle>
          <a:p>
            <a:r>
              <a:rPr lang="en-GB" noProof="0" smtClean="0"/>
              <a:t>Use this layout to create slides where you will need long headlines and smaller text size</a:t>
            </a:r>
            <a:endParaRPr lang="en-GB" noProof="0"/>
          </a:p>
        </p:txBody>
      </p:sp>
      <p:sp>
        <p:nvSpPr>
          <p:cNvPr id="3" name="Content Placeholder 2"/>
          <p:cNvSpPr>
            <a:spLocks noGrp="1"/>
          </p:cNvSpPr>
          <p:nvPr>
            <p:ph idx="1"/>
          </p:nvPr>
        </p:nvSpPr>
        <p:spPr>
          <a:xfrm>
            <a:off x="528638" y="1340768"/>
            <a:ext cx="8075612" cy="4680620"/>
          </a:xfrm>
        </p:spPr>
        <p:txBody>
          <a:bodyPr>
            <a:normAutofit/>
          </a:bodyPr>
          <a:lstStyle>
            <a:lvl1pPr marL="179388" indent="-179388">
              <a:defRPr sz="1600"/>
            </a:lvl1pPr>
            <a:lvl2pPr marL="631825" indent="-180975">
              <a:defRPr sz="1400"/>
            </a:lvl2pPr>
            <a:lvl3pPr marL="1074738" indent="-174625">
              <a:defRPr sz="1200"/>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fld id="{CF7BDB8B-1554-4E3B-8EC2-2B3906B5E446}" type="datetime3">
              <a:rPr lang="en-GB" noProof="0" smtClean="0"/>
              <a:t>10 June, 2013</a:t>
            </a:fld>
            <a:endParaRPr lang="en-GB" noProof="0"/>
          </a:p>
        </p:txBody>
      </p:sp>
      <p:sp>
        <p:nvSpPr>
          <p:cNvPr id="5" name="Rectangle 5"/>
          <p:cNvSpPr>
            <a:spLocks noGrp="1" noChangeArrowheads="1"/>
          </p:cNvSpPr>
          <p:nvPr>
            <p:ph type="ftr" sz="quarter" idx="11"/>
          </p:nvPr>
        </p:nvSpPr>
        <p:spPr>
          <a:ln/>
        </p:spPr>
        <p:txBody>
          <a:bodyPr/>
          <a:lstStyle>
            <a:lvl1pPr>
              <a:defRPr/>
            </a:lvl1pPr>
          </a:lstStyle>
          <a:p>
            <a:pPr>
              <a:defRPr/>
            </a:pPr>
            <a:endParaRPr lang="en-GB" noProof="0"/>
          </a:p>
        </p:txBody>
      </p:sp>
      <p:sp>
        <p:nvSpPr>
          <p:cNvPr id="6" name="Rectangle 6"/>
          <p:cNvSpPr>
            <a:spLocks noGrp="1" noChangeArrowheads="1"/>
          </p:cNvSpPr>
          <p:nvPr>
            <p:ph type="sldNum" sz="quarter" idx="12"/>
          </p:nvPr>
        </p:nvSpPr>
        <p:spPr>
          <a:ln/>
        </p:spPr>
        <p:txBody>
          <a:bodyPr/>
          <a:lstStyle>
            <a:lvl1pPr>
              <a:defRPr/>
            </a:lvl1pPr>
          </a:lstStyle>
          <a:p>
            <a:pPr>
              <a:defRPr/>
            </a:pPr>
            <a:r>
              <a:rPr lang="en-GB" noProof="0"/>
              <a:t>Slide </a:t>
            </a:r>
            <a:fld id="{CDFFA3D7-BF0E-4E94-BDFF-174788BE9870}" type="slidenum">
              <a:rPr lang="en-GB" noProof="0"/>
              <a:pPr>
                <a:defRPr/>
              </a:pPr>
              <a:t>‹#›</a:t>
            </a:fld>
            <a:r>
              <a:rPr lang="en-GB" noProof="0"/>
              <a:t> </a:t>
            </a:r>
          </a:p>
        </p:txBody>
      </p:sp>
    </p:spTree>
    <p:extLst>
      <p:ext uri="{BB962C8B-B14F-4D97-AF65-F5344CB8AC3E}">
        <p14:creationId xmlns:p14="http://schemas.microsoft.com/office/powerpoint/2010/main" val="7332254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cumentation slid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638" y="466724"/>
            <a:ext cx="8075612" cy="738663"/>
          </a:xfrm>
        </p:spPr>
        <p:txBody>
          <a:bodyPr wrap="square">
            <a:normAutofit/>
          </a:bodyPr>
          <a:lstStyle/>
          <a:p>
            <a:r>
              <a:rPr lang="en-GB" noProof="0" smtClean="0"/>
              <a:t>Use this layout to create slides where you will need long headlines and smaller text size</a:t>
            </a:r>
          </a:p>
        </p:txBody>
      </p:sp>
      <p:sp>
        <p:nvSpPr>
          <p:cNvPr id="3" name="Content Placeholder 2"/>
          <p:cNvSpPr>
            <a:spLocks noGrp="1"/>
          </p:cNvSpPr>
          <p:nvPr>
            <p:ph sz="half" idx="1"/>
          </p:nvPr>
        </p:nvSpPr>
        <p:spPr>
          <a:xfrm>
            <a:off x="528638" y="1340768"/>
            <a:ext cx="3817937" cy="4680620"/>
          </a:xfrm>
        </p:spPr>
        <p:txBody>
          <a:bodyPr>
            <a:normAutofit/>
          </a:bodyPr>
          <a:lstStyle>
            <a:lvl1pPr marL="182563" indent="-182563">
              <a:defRPr sz="1600"/>
            </a:lvl1pPr>
            <a:lvl2pPr marL="630238" indent="-179388">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4788024" y="1340768"/>
            <a:ext cx="3816226" cy="4680620"/>
          </a:xfrm>
        </p:spPr>
        <p:txBody>
          <a:bodyPr>
            <a:normAutofit/>
          </a:bodyPr>
          <a:lstStyle>
            <a:lvl1pPr marL="182563" indent="-182563">
              <a:defRPr sz="1600"/>
            </a:lvl1pPr>
            <a:lvl2pPr marL="630238" indent="-179388">
              <a:defRPr sz="1400"/>
            </a:lvl2pPr>
            <a:lvl3pPr>
              <a:defRPr sz="12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Rectangle 4"/>
          <p:cNvSpPr>
            <a:spLocks noGrp="1" noChangeArrowheads="1"/>
          </p:cNvSpPr>
          <p:nvPr>
            <p:ph type="dt" sz="half" idx="10"/>
          </p:nvPr>
        </p:nvSpPr>
        <p:spPr>
          <a:ln/>
        </p:spPr>
        <p:txBody>
          <a:bodyPr/>
          <a:lstStyle>
            <a:lvl1pPr>
              <a:defRPr/>
            </a:lvl1pPr>
          </a:lstStyle>
          <a:p>
            <a:pPr>
              <a:defRPr/>
            </a:pPr>
            <a:fld id="{98200267-7E34-4E96-A676-BC0BB053971C}" type="datetime3">
              <a:rPr lang="en-GB" noProof="0" smtClean="0"/>
              <a:t>10 June, 2013</a:t>
            </a:fld>
            <a:endParaRPr lang="en-GB" noProof="0"/>
          </a:p>
        </p:txBody>
      </p:sp>
      <p:sp>
        <p:nvSpPr>
          <p:cNvPr id="6" name="Rectangle 5"/>
          <p:cNvSpPr>
            <a:spLocks noGrp="1" noChangeArrowheads="1"/>
          </p:cNvSpPr>
          <p:nvPr>
            <p:ph type="ftr" sz="quarter" idx="11"/>
          </p:nvPr>
        </p:nvSpPr>
        <p:spPr>
          <a:ln/>
        </p:spPr>
        <p:txBody>
          <a:bodyPr/>
          <a:lstStyle>
            <a:lvl1pPr>
              <a:defRPr/>
            </a:lvl1pPr>
          </a:lstStyle>
          <a:p>
            <a:pPr>
              <a:defRPr/>
            </a:pPr>
            <a:endParaRPr lang="en-GB" noProof="0"/>
          </a:p>
        </p:txBody>
      </p:sp>
      <p:sp>
        <p:nvSpPr>
          <p:cNvPr id="7" name="Rectangle 6"/>
          <p:cNvSpPr>
            <a:spLocks noGrp="1" noChangeArrowheads="1"/>
          </p:cNvSpPr>
          <p:nvPr>
            <p:ph type="sldNum" sz="quarter" idx="12"/>
          </p:nvPr>
        </p:nvSpPr>
        <p:spPr>
          <a:ln/>
        </p:spPr>
        <p:txBody>
          <a:bodyPr/>
          <a:lstStyle>
            <a:lvl1pPr>
              <a:defRPr/>
            </a:lvl1pPr>
          </a:lstStyle>
          <a:p>
            <a:pPr>
              <a:defRPr/>
            </a:pPr>
            <a:r>
              <a:rPr lang="en-GB" noProof="0"/>
              <a:t>Slide </a:t>
            </a:r>
            <a:fld id="{F9E62BFB-CC12-485D-93BD-4EA38F2D4C8B}" type="slidenum">
              <a:rPr lang="en-GB" noProof="0"/>
              <a:pPr>
                <a:defRPr/>
              </a:pPr>
              <a:t>‹#›</a:t>
            </a:fld>
            <a:r>
              <a:rPr lang="en-GB" noProof="0"/>
              <a:t> </a:t>
            </a:r>
          </a:p>
        </p:txBody>
      </p:sp>
    </p:spTree>
    <p:extLst>
      <p:ext uri="{BB962C8B-B14F-4D97-AF65-F5344CB8AC3E}">
        <p14:creationId xmlns:p14="http://schemas.microsoft.com/office/powerpoint/2010/main" val="348017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left and 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528638" y="466725"/>
            <a:ext cx="8075612" cy="369888"/>
          </a:xfrm>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528638" y="3749551"/>
            <a:ext cx="3817937" cy="22680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4788024" y="1052736"/>
            <a:ext cx="3816226" cy="4968652"/>
          </a:xfrm>
        </p:spPr>
        <p:txBody>
          <a:bodyPr>
            <a:normAutofit/>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Rectangle 4"/>
          <p:cNvSpPr>
            <a:spLocks noGrp="1" noChangeArrowheads="1"/>
          </p:cNvSpPr>
          <p:nvPr>
            <p:ph type="dt" sz="half" idx="10"/>
          </p:nvPr>
        </p:nvSpPr>
        <p:spPr>
          <a:ln/>
        </p:spPr>
        <p:txBody>
          <a:bodyPr/>
          <a:lstStyle>
            <a:lvl1pPr>
              <a:defRPr/>
            </a:lvl1pPr>
          </a:lstStyle>
          <a:p>
            <a:pPr>
              <a:defRPr/>
            </a:pPr>
            <a:fld id="{98200267-7E34-4E96-A676-BC0BB053971C}" type="datetime3">
              <a:rPr lang="en-GB" noProof="0" smtClean="0"/>
              <a:t>10 June, 2013</a:t>
            </a:fld>
            <a:endParaRPr lang="en-GB" noProof="0"/>
          </a:p>
        </p:txBody>
      </p:sp>
      <p:sp>
        <p:nvSpPr>
          <p:cNvPr id="6" name="Rectangle 5"/>
          <p:cNvSpPr>
            <a:spLocks noGrp="1" noChangeArrowheads="1"/>
          </p:cNvSpPr>
          <p:nvPr>
            <p:ph type="ftr" sz="quarter" idx="11"/>
          </p:nvPr>
        </p:nvSpPr>
        <p:spPr>
          <a:ln/>
        </p:spPr>
        <p:txBody>
          <a:bodyPr/>
          <a:lstStyle>
            <a:lvl1pPr>
              <a:defRPr/>
            </a:lvl1pPr>
          </a:lstStyle>
          <a:p>
            <a:pPr>
              <a:defRPr/>
            </a:pPr>
            <a:endParaRPr lang="en-GB" noProof="0"/>
          </a:p>
        </p:txBody>
      </p:sp>
      <p:sp>
        <p:nvSpPr>
          <p:cNvPr id="7" name="Rectangle 6"/>
          <p:cNvSpPr>
            <a:spLocks noGrp="1" noChangeArrowheads="1"/>
          </p:cNvSpPr>
          <p:nvPr>
            <p:ph type="sldNum" sz="quarter" idx="12"/>
          </p:nvPr>
        </p:nvSpPr>
        <p:spPr>
          <a:ln/>
        </p:spPr>
        <p:txBody>
          <a:bodyPr/>
          <a:lstStyle>
            <a:lvl1pPr>
              <a:defRPr/>
            </a:lvl1pPr>
          </a:lstStyle>
          <a:p>
            <a:pPr>
              <a:defRPr/>
            </a:pPr>
            <a:r>
              <a:rPr lang="en-GB" noProof="0"/>
              <a:t>Slide </a:t>
            </a:r>
            <a:fld id="{F9E62BFB-CC12-485D-93BD-4EA38F2D4C8B}" type="slidenum">
              <a:rPr lang="en-GB" noProof="0"/>
              <a:pPr>
                <a:defRPr/>
              </a:pPr>
              <a:t>‹#›</a:t>
            </a:fld>
            <a:r>
              <a:rPr lang="en-GB" noProof="0"/>
              <a:t> </a:t>
            </a:r>
          </a:p>
        </p:txBody>
      </p:sp>
      <p:sp>
        <p:nvSpPr>
          <p:cNvPr id="8" name="Content Placeholder 2"/>
          <p:cNvSpPr>
            <a:spLocks noGrp="1"/>
          </p:cNvSpPr>
          <p:nvPr>
            <p:ph sz="half" idx="13"/>
          </p:nvPr>
        </p:nvSpPr>
        <p:spPr>
          <a:xfrm>
            <a:off x="529200" y="1052736"/>
            <a:ext cx="3817937" cy="22680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80861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eft and two 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528638" y="466725"/>
            <a:ext cx="8075612" cy="369888"/>
          </a:xfrm>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786313" y="3749551"/>
            <a:ext cx="3817937" cy="22680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Content Placeholder 3"/>
          <p:cNvSpPr>
            <a:spLocks noGrp="1"/>
          </p:cNvSpPr>
          <p:nvPr>
            <p:ph sz="half" idx="2"/>
          </p:nvPr>
        </p:nvSpPr>
        <p:spPr>
          <a:xfrm>
            <a:off x="529200" y="1052736"/>
            <a:ext cx="3816226" cy="4968652"/>
          </a:xfrm>
        </p:spPr>
        <p:txBody>
          <a:bodyPr>
            <a:normAutofit/>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Rectangle 4"/>
          <p:cNvSpPr>
            <a:spLocks noGrp="1" noChangeArrowheads="1"/>
          </p:cNvSpPr>
          <p:nvPr>
            <p:ph type="dt" sz="half" idx="10"/>
          </p:nvPr>
        </p:nvSpPr>
        <p:spPr>
          <a:ln/>
        </p:spPr>
        <p:txBody>
          <a:bodyPr/>
          <a:lstStyle>
            <a:lvl1pPr>
              <a:defRPr/>
            </a:lvl1pPr>
          </a:lstStyle>
          <a:p>
            <a:pPr>
              <a:defRPr/>
            </a:pPr>
            <a:fld id="{98200267-7E34-4E96-A676-BC0BB053971C}" type="datetime3">
              <a:rPr lang="en-GB" noProof="0" smtClean="0"/>
              <a:t>10 June, 2013</a:t>
            </a:fld>
            <a:endParaRPr lang="en-GB" noProof="0"/>
          </a:p>
        </p:txBody>
      </p:sp>
      <p:sp>
        <p:nvSpPr>
          <p:cNvPr id="6" name="Rectangle 5"/>
          <p:cNvSpPr>
            <a:spLocks noGrp="1" noChangeArrowheads="1"/>
          </p:cNvSpPr>
          <p:nvPr>
            <p:ph type="ftr" sz="quarter" idx="11"/>
          </p:nvPr>
        </p:nvSpPr>
        <p:spPr>
          <a:ln/>
        </p:spPr>
        <p:txBody>
          <a:bodyPr/>
          <a:lstStyle>
            <a:lvl1pPr>
              <a:defRPr/>
            </a:lvl1pPr>
          </a:lstStyle>
          <a:p>
            <a:pPr>
              <a:defRPr/>
            </a:pPr>
            <a:endParaRPr lang="en-GB" noProof="0"/>
          </a:p>
        </p:txBody>
      </p:sp>
      <p:sp>
        <p:nvSpPr>
          <p:cNvPr id="7" name="Rectangle 6"/>
          <p:cNvSpPr>
            <a:spLocks noGrp="1" noChangeArrowheads="1"/>
          </p:cNvSpPr>
          <p:nvPr>
            <p:ph type="sldNum" sz="quarter" idx="12"/>
          </p:nvPr>
        </p:nvSpPr>
        <p:spPr>
          <a:ln/>
        </p:spPr>
        <p:txBody>
          <a:bodyPr/>
          <a:lstStyle>
            <a:lvl1pPr>
              <a:defRPr/>
            </a:lvl1pPr>
          </a:lstStyle>
          <a:p>
            <a:pPr>
              <a:defRPr/>
            </a:pPr>
            <a:r>
              <a:rPr lang="en-GB" noProof="0"/>
              <a:t>Slide </a:t>
            </a:r>
            <a:fld id="{F9E62BFB-CC12-485D-93BD-4EA38F2D4C8B}" type="slidenum">
              <a:rPr lang="en-GB" noProof="0"/>
              <a:pPr>
                <a:defRPr/>
              </a:pPr>
              <a:t>‹#›</a:t>
            </a:fld>
            <a:r>
              <a:rPr lang="en-GB" noProof="0"/>
              <a:t> </a:t>
            </a:r>
          </a:p>
        </p:txBody>
      </p:sp>
      <p:sp>
        <p:nvSpPr>
          <p:cNvPr id="8" name="Content Placeholder 2"/>
          <p:cNvSpPr>
            <a:spLocks noGrp="1"/>
          </p:cNvSpPr>
          <p:nvPr>
            <p:ph sz="half" idx="13"/>
          </p:nvPr>
        </p:nvSpPr>
        <p:spPr>
          <a:xfrm>
            <a:off x="4786875" y="1052736"/>
            <a:ext cx="3817937" cy="22680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81147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Rectangle 4"/>
          <p:cNvSpPr>
            <a:spLocks noGrp="1" noChangeArrowheads="1"/>
          </p:cNvSpPr>
          <p:nvPr>
            <p:ph type="dt" sz="half" idx="10"/>
          </p:nvPr>
        </p:nvSpPr>
        <p:spPr>
          <a:ln/>
        </p:spPr>
        <p:txBody>
          <a:bodyPr/>
          <a:lstStyle>
            <a:lvl1pPr>
              <a:defRPr/>
            </a:lvl1pPr>
          </a:lstStyle>
          <a:p>
            <a:pPr>
              <a:defRPr/>
            </a:pPr>
            <a:fld id="{68EF913D-4E2A-40B6-BD08-12F2F04BF765}" type="datetime3">
              <a:rPr lang="en-GB" noProof="0" smtClean="0"/>
              <a:t>10 June, 2013</a:t>
            </a:fld>
            <a:endParaRPr lang="en-GB" noProof="0"/>
          </a:p>
        </p:txBody>
      </p:sp>
      <p:sp>
        <p:nvSpPr>
          <p:cNvPr id="4" name="Rectangle 5"/>
          <p:cNvSpPr>
            <a:spLocks noGrp="1" noChangeArrowheads="1"/>
          </p:cNvSpPr>
          <p:nvPr>
            <p:ph type="ftr" sz="quarter" idx="11"/>
          </p:nvPr>
        </p:nvSpPr>
        <p:spPr>
          <a:ln/>
        </p:spPr>
        <p:txBody>
          <a:bodyPr/>
          <a:lstStyle>
            <a:lvl1pPr>
              <a:defRPr/>
            </a:lvl1pPr>
          </a:lstStyle>
          <a:p>
            <a:pPr>
              <a:defRPr/>
            </a:pPr>
            <a:endParaRPr lang="en-GB" noProof="0"/>
          </a:p>
        </p:txBody>
      </p:sp>
      <p:sp>
        <p:nvSpPr>
          <p:cNvPr id="5" name="Rectangle 6"/>
          <p:cNvSpPr>
            <a:spLocks noGrp="1" noChangeArrowheads="1"/>
          </p:cNvSpPr>
          <p:nvPr>
            <p:ph type="sldNum" sz="quarter" idx="12"/>
          </p:nvPr>
        </p:nvSpPr>
        <p:spPr>
          <a:ln/>
        </p:spPr>
        <p:txBody>
          <a:bodyPr/>
          <a:lstStyle>
            <a:lvl1pPr>
              <a:defRPr/>
            </a:lvl1pPr>
          </a:lstStyle>
          <a:p>
            <a:pPr>
              <a:defRPr/>
            </a:pPr>
            <a:r>
              <a:rPr lang="en-GB" noProof="0"/>
              <a:t>Slide </a:t>
            </a:r>
            <a:fld id="{9E796803-18B0-4873-BA14-0B703184505E}" type="slidenum">
              <a:rPr lang="en-GB" noProof="0"/>
              <a:pPr>
                <a:defRPr/>
              </a:pPr>
              <a:t>‹#›</a:t>
            </a:fld>
            <a:r>
              <a:rPr lang="en-GB" noProof="0"/>
              <a:t> </a:t>
            </a:r>
          </a:p>
        </p:txBody>
      </p:sp>
    </p:spTree>
    <p:extLst>
      <p:ext uri="{BB962C8B-B14F-4D97-AF65-F5344CB8AC3E}">
        <p14:creationId xmlns:p14="http://schemas.microsoft.com/office/powerpoint/2010/main" val="388924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528638" y="1052736"/>
            <a:ext cx="8075612" cy="4968652"/>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fld id="{CF7BDB8B-1554-4E3B-8EC2-2B3906B5E446}" type="datetime3">
              <a:rPr lang="en-GB" noProof="0" smtClean="0"/>
              <a:t>10 June, 2013</a:t>
            </a:fld>
            <a:endParaRPr lang="en-GB" noProof="0"/>
          </a:p>
        </p:txBody>
      </p:sp>
      <p:sp>
        <p:nvSpPr>
          <p:cNvPr id="5" name="Rectangle 5"/>
          <p:cNvSpPr>
            <a:spLocks noGrp="1" noChangeArrowheads="1"/>
          </p:cNvSpPr>
          <p:nvPr>
            <p:ph type="ftr" sz="quarter" idx="11"/>
          </p:nvPr>
        </p:nvSpPr>
        <p:spPr>
          <a:ln/>
        </p:spPr>
        <p:txBody>
          <a:bodyPr/>
          <a:lstStyle>
            <a:lvl1pPr>
              <a:defRPr/>
            </a:lvl1pPr>
          </a:lstStyle>
          <a:p>
            <a:pPr>
              <a:defRPr/>
            </a:pPr>
            <a:endParaRPr lang="en-GB" noProof="0"/>
          </a:p>
        </p:txBody>
      </p:sp>
      <p:sp>
        <p:nvSpPr>
          <p:cNvPr id="6" name="Rectangle 6"/>
          <p:cNvSpPr>
            <a:spLocks noGrp="1" noChangeArrowheads="1"/>
          </p:cNvSpPr>
          <p:nvPr>
            <p:ph type="sldNum" sz="quarter" idx="12"/>
          </p:nvPr>
        </p:nvSpPr>
        <p:spPr>
          <a:ln/>
        </p:spPr>
        <p:txBody>
          <a:bodyPr/>
          <a:lstStyle>
            <a:lvl1pPr>
              <a:defRPr/>
            </a:lvl1pPr>
          </a:lstStyle>
          <a:p>
            <a:pPr>
              <a:defRPr/>
            </a:pPr>
            <a:r>
              <a:rPr lang="en-GB" noProof="0"/>
              <a:t>Slide </a:t>
            </a:r>
            <a:fld id="{CDFFA3D7-BF0E-4E94-BDFF-174788BE9870}" type="slidenum">
              <a:rPr lang="en-GB" noProof="0"/>
              <a:pPr>
                <a:defRPr/>
              </a:pPr>
              <a:t>‹#›</a:t>
            </a:fld>
            <a:r>
              <a:rPr lang="en-GB" noProof="0"/>
              <a:t> </a:t>
            </a:r>
          </a:p>
        </p:txBody>
      </p:sp>
    </p:spTree>
    <p:extLst>
      <p:ext uri="{BB962C8B-B14F-4D97-AF65-F5344CB8AC3E}">
        <p14:creationId xmlns:p14="http://schemas.microsoft.com/office/powerpoint/2010/main" val="33915972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3F5318C-4999-4072-90FF-5B179BB714D0}" type="datetime3">
              <a:rPr lang="en-GB" noProof="0" smtClean="0"/>
              <a:t>10 June, 2013</a:t>
            </a:fld>
            <a:endParaRPr lang="en-GB" noProof="0"/>
          </a:p>
        </p:txBody>
      </p:sp>
      <p:sp>
        <p:nvSpPr>
          <p:cNvPr id="3" name="Rectangle 5"/>
          <p:cNvSpPr>
            <a:spLocks noGrp="1" noChangeArrowheads="1"/>
          </p:cNvSpPr>
          <p:nvPr>
            <p:ph type="ftr" sz="quarter" idx="11"/>
          </p:nvPr>
        </p:nvSpPr>
        <p:spPr>
          <a:ln/>
        </p:spPr>
        <p:txBody>
          <a:bodyPr/>
          <a:lstStyle>
            <a:lvl1pPr>
              <a:defRPr/>
            </a:lvl1pPr>
          </a:lstStyle>
          <a:p>
            <a:pPr>
              <a:defRPr/>
            </a:pPr>
            <a:endParaRPr lang="en-GB" noProof="0"/>
          </a:p>
        </p:txBody>
      </p:sp>
      <p:sp>
        <p:nvSpPr>
          <p:cNvPr id="4" name="Rectangle 6"/>
          <p:cNvSpPr>
            <a:spLocks noGrp="1" noChangeArrowheads="1"/>
          </p:cNvSpPr>
          <p:nvPr>
            <p:ph type="sldNum" sz="quarter" idx="12"/>
          </p:nvPr>
        </p:nvSpPr>
        <p:spPr>
          <a:ln/>
        </p:spPr>
        <p:txBody>
          <a:bodyPr/>
          <a:lstStyle>
            <a:lvl1pPr>
              <a:defRPr/>
            </a:lvl1pPr>
          </a:lstStyle>
          <a:p>
            <a:pPr>
              <a:defRPr/>
            </a:pPr>
            <a:r>
              <a:rPr lang="en-GB" noProof="0"/>
              <a:t>Slide </a:t>
            </a:r>
            <a:fld id="{30EA9A26-E889-4AB0-8671-6A424C6476EA}" type="slidenum">
              <a:rPr lang="en-GB" noProof="0"/>
              <a:pPr>
                <a:defRPr/>
              </a:pPr>
              <a:t>‹#›</a:t>
            </a:fld>
            <a:r>
              <a:rPr lang="en-GB" noProof="0"/>
              <a:t> </a:t>
            </a:r>
          </a:p>
        </p:txBody>
      </p:sp>
    </p:spTree>
    <p:extLst>
      <p:ext uri="{BB962C8B-B14F-4D97-AF65-F5344CB8AC3E}">
        <p14:creationId xmlns:p14="http://schemas.microsoft.com/office/powerpoint/2010/main" val="10897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Multiple images)">
    <p:spTree>
      <p:nvGrpSpPr>
        <p:cNvPr id="1" name=""/>
        <p:cNvGrpSpPr/>
        <p:nvPr/>
      </p:nvGrpSpPr>
      <p:grpSpPr>
        <a:xfrm>
          <a:off x="0" y="0"/>
          <a:ext cx="0" cy="0"/>
          <a:chOff x="0" y="0"/>
          <a:chExt cx="0" cy="0"/>
        </a:xfrm>
      </p:grpSpPr>
      <p:sp>
        <p:nvSpPr>
          <p:cNvPr id="11" name="Line 8"/>
          <p:cNvSpPr>
            <a:spLocks noChangeShapeType="1"/>
          </p:cNvSpPr>
          <p:nvPr userDrawn="1"/>
        </p:nvSpPr>
        <p:spPr bwMode="auto">
          <a:xfrm>
            <a:off x="528638" y="6538913"/>
            <a:ext cx="8075612"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698" name="Rectangle 2"/>
          <p:cNvSpPr>
            <a:spLocks noGrp="1" noChangeArrowheads="1"/>
          </p:cNvSpPr>
          <p:nvPr>
            <p:ph type="ctrTitle"/>
          </p:nvPr>
        </p:nvSpPr>
        <p:spPr>
          <a:xfrm>
            <a:off x="510858" y="4395248"/>
            <a:ext cx="8093391" cy="504056"/>
          </a:xfrm>
        </p:spPr>
        <p:txBody>
          <a:bodyPr/>
          <a:lstStyle>
            <a:lvl1pPr>
              <a:defRPr sz="3200"/>
            </a:lvl1pPr>
          </a:lstStyle>
          <a:p>
            <a:pPr lvl="0"/>
            <a:r>
              <a:rPr lang="en-US" noProof="0" smtClean="0"/>
              <a:t>Click to edit Master title style</a:t>
            </a:r>
            <a:endParaRPr lang="en-GB" noProof="0" dirty="0" smtClean="0"/>
          </a:p>
        </p:txBody>
      </p:sp>
      <p:sp>
        <p:nvSpPr>
          <p:cNvPr id="29699" name="Rectangle 3"/>
          <p:cNvSpPr>
            <a:spLocks noGrp="1" noChangeArrowheads="1"/>
          </p:cNvSpPr>
          <p:nvPr>
            <p:ph type="subTitle" idx="1" hasCustomPrompt="1"/>
          </p:nvPr>
        </p:nvSpPr>
        <p:spPr>
          <a:xfrm>
            <a:off x="527292" y="4992792"/>
            <a:ext cx="8076958" cy="288000"/>
          </a:xfrm>
        </p:spPr>
        <p:txBody>
          <a:bodyPr/>
          <a:lstStyle>
            <a:lvl1pPr marL="0" indent="0">
              <a:buFont typeface="Arial" charset="0"/>
              <a:buNone/>
              <a:defRPr sz="1800" b="0">
                <a:solidFill>
                  <a:schemeClr val="tx1"/>
                </a:solidFill>
              </a:defRPr>
            </a:lvl1pPr>
          </a:lstStyle>
          <a:p>
            <a:pPr lvl="0"/>
            <a:r>
              <a:rPr lang="en-GB" noProof="0" smtClean="0"/>
              <a:t>Location and date</a:t>
            </a:r>
            <a:endParaRPr lang="en-GB" noProof="0" dirty="0" smtClean="0"/>
          </a:p>
        </p:txBody>
      </p:sp>
      <p:sp>
        <p:nvSpPr>
          <p:cNvPr id="3" name="Text Placeholder 2"/>
          <p:cNvSpPr>
            <a:spLocks noGrp="1"/>
          </p:cNvSpPr>
          <p:nvPr>
            <p:ph type="body" sz="quarter" idx="10" hasCustomPrompt="1"/>
          </p:nvPr>
        </p:nvSpPr>
        <p:spPr>
          <a:xfrm>
            <a:off x="527292" y="5301208"/>
            <a:ext cx="8076957" cy="288032"/>
          </a:xfrm>
        </p:spPr>
        <p:txBody>
          <a:bodyPr/>
          <a:lstStyle>
            <a:lvl1pPr marL="0" indent="0">
              <a:buNone/>
              <a:defRPr sz="1800">
                <a:solidFill>
                  <a:schemeClr val="accent3"/>
                </a:solidFill>
              </a:defRPr>
            </a:lvl1pPr>
          </a:lstStyle>
          <a:p>
            <a:pPr lvl="0"/>
            <a:r>
              <a:rPr lang="en-GB" smtClean="0"/>
              <a:t>Presenter name </a:t>
            </a:r>
            <a:r>
              <a:rPr lang="en-GB" noProof="0" smtClean="0"/>
              <a:t>| job title</a:t>
            </a:r>
            <a:endParaRPr lang="en-GB" noProof="0" dirty="0" smtClean="0"/>
          </a:p>
        </p:txBody>
      </p:sp>
      <p:sp useBgFill="1">
        <p:nvSpPr>
          <p:cNvPr id="17" name="Rectangle 16"/>
          <p:cNvSpPr/>
          <p:nvPr userDrawn="1"/>
        </p:nvSpPr>
        <p:spPr>
          <a:xfrm>
            <a:off x="6516216" y="6165304"/>
            <a:ext cx="2189634" cy="326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8" name="Rectangle 17"/>
          <p:cNvSpPr/>
          <p:nvPr userDrawn="1"/>
        </p:nvSpPr>
        <p:spPr>
          <a:xfrm>
            <a:off x="7536656" y="6560820"/>
            <a:ext cx="758032" cy="252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cture Placeholder 6"/>
          <p:cNvSpPr>
            <a:spLocks noGrp="1"/>
          </p:cNvSpPr>
          <p:nvPr>
            <p:ph type="pic" sz="quarter" idx="21"/>
          </p:nvPr>
        </p:nvSpPr>
        <p:spPr>
          <a:xfrm>
            <a:off x="536346" y="1574688"/>
            <a:ext cx="2596292" cy="2588400"/>
          </a:xfrm>
          <a:solidFill>
            <a:schemeClr val="accent6"/>
          </a:solidFill>
          <a:ln>
            <a:noFill/>
          </a:ln>
        </p:spPr>
        <p:txBody>
          <a:bodyPr lIns="180000" tIns="180000" rIns="180000" bIns="180000"/>
          <a:lstStyle>
            <a:lvl1pPr marL="0" indent="0">
              <a:buNone/>
              <a:defRPr sz="1600">
                <a:solidFill>
                  <a:schemeClr val="accent1"/>
                </a:solidFill>
              </a:defRPr>
            </a:lvl1pPr>
          </a:lstStyle>
          <a:p>
            <a:pPr lvl="0"/>
            <a:r>
              <a:rPr lang="en-US" noProof="0" smtClean="0"/>
              <a:t>Click icon to add picture</a:t>
            </a:r>
            <a:endParaRPr lang="en-GB" noProof="0"/>
          </a:p>
        </p:txBody>
      </p:sp>
      <p:sp>
        <p:nvSpPr>
          <p:cNvPr id="20" name="Picture Placeholder 10"/>
          <p:cNvSpPr>
            <a:spLocks noGrp="1"/>
          </p:cNvSpPr>
          <p:nvPr>
            <p:ph type="pic" sz="quarter" idx="22"/>
          </p:nvPr>
        </p:nvSpPr>
        <p:spPr>
          <a:xfrm>
            <a:off x="6005342" y="1574688"/>
            <a:ext cx="1231779" cy="1231200"/>
          </a:xfrm>
          <a:solidFill>
            <a:schemeClr val="accent6"/>
          </a:solidFill>
          <a:ln>
            <a:no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21" name="Picture Placeholder 10"/>
          <p:cNvSpPr>
            <a:spLocks noGrp="1"/>
          </p:cNvSpPr>
          <p:nvPr>
            <p:ph type="pic" sz="quarter" idx="24"/>
          </p:nvPr>
        </p:nvSpPr>
        <p:spPr>
          <a:xfrm>
            <a:off x="7368680" y="1574688"/>
            <a:ext cx="1230592" cy="1231200"/>
          </a:xfrm>
          <a:solidFill>
            <a:schemeClr val="accent6"/>
          </a:solidFill>
          <a:ln>
            <a:no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22" name="Picture Placeholder 10"/>
          <p:cNvSpPr>
            <a:spLocks noGrp="1"/>
          </p:cNvSpPr>
          <p:nvPr>
            <p:ph type="pic" sz="quarter" idx="32"/>
          </p:nvPr>
        </p:nvSpPr>
        <p:spPr>
          <a:xfrm>
            <a:off x="6005342" y="2933375"/>
            <a:ext cx="1231200" cy="1229713"/>
          </a:xfrm>
          <a:solidFill>
            <a:schemeClr val="accent6"/>
          </a:solidFill>
          <a:ln>
            <a:no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23" name="Picture Placeholder 10"/>
          <p:cNvSpPr>
            <a:spLocks noGrp="1"/>
          </p:cNvSpPr>
          <p:nvPr>
            <p:ph type="pic" sz="quarter" idx="34"/>
          </p:nvPr>
        </p:nvSpPr>
        <p:spPr>
          <a:xfrm>
            <a:off x="7368680" y="2933374"/>
            <a:ext cx="1230592" cy="1229713"/>
          </a:xfrm>
          <a:solidFill>
            <a:schemeClr val="accent6"/>
          </a:solidFill>
          <a:ln>
            <a:no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24" name="Text Placeholder 29"/>
          <p:cNvSpPr>
            <a:spLocks noGrp="1"/>
          </p:cNvSpPr>
          <p:nvPr>
            <p:ph type="body" sz="quarter" idx="33"/>
          </p:nvPr>
        </p:nvSpPr>
        <p:spPr>
          <a:xfrm>
            <a:off x="3272522" y="1574178"/>
            <a:ext cx="2610000" cy="2588400"/>
          </a:xfr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8000" tIns="288000" rIns="288000" bIns="288000" anchor="ctr"/>
          <a:lstStyle>
            <a:lvl1pPr marL="0" indent="0">
              <a:buNone/>
              <a:defRPr lang="en-US" sz="1800" smtClean="0">
                <a:solidFill>
                  <a:schemeClr val="bg1"/>
                </a:solidFill>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25" name="Picture Placeholder 17"/>
          <p:cNvSpPr>
            <a:spLocks noGrp="1"/>
          </p:cNvSpPr>
          <p:nvPr>
            <p:ph type="pic" sz="quarter" idx="28"/>
          </p:nvPr>
        </p:nvSpPr>
        <p:spPr>
          <a:xfrm>
            <a:off x="3129500" y="1547167"/>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6" name="Picture Placeholder 17"/>
          <p:cNvSpPr>
            <a:spLocks noGrp="1"/>
          </p:cNvSpPr>
          <p:nvPr>
            <p:ph type="pic" sz="quarter" idx="30"/>
          </p:nvPr>
        </p:nvSpPr>
        <p:spPr>
          <a:xfrm>
            <a:off x="7234820" y="1547167"/>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7" name="Picture Placeholder 17"/>
          <p:cNvSpPr>
            <a:spLocks noGrp="1"/>
          </p:cNvSpPr>
          <p:nvPr>
            <p:ph type="pic" sz="quarter" idx="31"/>
          </p:nvPr>
        </p:nvSpPr>
        <p:spPr>
          <a:xfrm rot="5400000">
            <a:off x="7228285" y="1539575"/>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8" name="Picture Placeholder 17"/>
          <p:cNvSpPr>
            <a:spLocks noGrp="1"/>
          </p:cNvSpPr>
          <p:nvPr>
            <p:ph type="pic" sz="quarter" idx="29"/>
          </p:nvPr>
        </p:nvSpPr>
        <p:spPr>
          <a:xfrm>
            <a:off x="5868542" y="1547167"/>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 name="Date Placeholder 1"/>
          <p:cNvSpPr>
            <a:spLocks noGrp="1"/>
          </p:cNvSpPr>
          <p:nvPr>
            <p:ph type="dt" sz="half" idx="35"/>
          </p:nvPr>
        </p:nvSpPr>
        <p:spPr/>
        <p:txBody>
          <a:bodyPr/>
          <a:lstStyle>
            <a:lvl1pPr>
              <a:defRPr>
                <a:solidFill>
                  <a:schemeClr val="bg1"/>
                </a:solidFill>
              </a:defRPr>
            </a:lvl1pPr>
          </a:lstStyle>
          <a:p>
            <a:pPr>
              <a:defRPr/>
            </a:pPr>
            <a:fld id="{4FCD118D-7995-4FB5-BA73-B25D696B4531}" type="datetime3">
              <a:rPr lang="en-GB" smtClean="0"/>
              <a:t>10 June, 2013</a:t>
            </a:fld>
            <a:endParaRPr lang="en-GB"/>
          </a:p>
        </p:txBody>
      </p:sp>
      <p:sp>
        <p:nvSpPr>
          <p:cNvPr id="4" name="Footer Placeholder 3"/>
          <p:cNvSpPr>
            <a:spLocks noGrp="1"/>
          </p:cNvSpPr>
          <p:nvPr>
            <p:ph type="ftr" sz="quarter" idx="36"/>
          </p:nvPr>
        </p:nvSpPr>
        <p:spPr/>
        <p:txBody>
          <a:bodyPr/>
          <a:lstStyle>
            <a:lvl1pPr>
              <a:defRPr>
                <a:solidFill>
                  <a:schemeClr val="bg1"/>
                </a:solidFill>
              </a:defRPr>
            </a:lvl1pPr>
          </a:lstStyle>
          <a:p>
            <a:pPr>
              <a:defRPr/>
            </a:pPr>
            <a:endParaRPr lang="en-GB"/>
          </a:p>
        </p:txBody>
      </p:sp>
      <p:sp>
        <p:nvSpPr>
          <p:cNvPr id="5" name="Slide Number Placeholder 4"/>
          <p:cNvSpPr>
            <a:spLocks noGrp="1"/>
          </p:cNvSpPr>
          <p:nvPr>
            <p:ph type="sldNum" sz="quarter" idx="37"/>
          </p:nvPr>
        </p:nvSpPr>
        <p:spPr/>
        <p:txBody>
          <a:bodyPr/>
          <a:lstStyle>
            <a:lvl1pPr>
              <a:defRPr>
                <a:solidFill>
                  <a:schemeClr val="bg1"/>
                </a:solidFill>
              </a:defRPr>
            </a:lvl1pPr>
          </a:lstStyle>
          <a:p>
            <a:pPr>
              <a:defRPr/>
            </a:pPr>
            <a:r>
              <a:rPr lang="en-GB" smtClean="0"/>
              <a:t>Slide </a:t>
            </a:r>
            <a:fld id="{925E5FCC-3EDC-4D23-8FBB-014909B7681F}" type="slidenum">
              <a:rPr lang="en-GB" smtClean="0"/>
              <a:pPr>
                <a:defRPr/>
              </a:pPr>
              <a:t>‹#›</a:t>
            </a:fld>
            <a:r>
              <a:rPr lang="en-GB" smtClean="0"/>
              <a:t> </a:t>
            </a:r>
            <a:endParaRPr lang="en-GB"/>
          </a:p>
        </p:txBody>
      </p:sp>
      <p:grpSp>
        <p:nvGrpSpPr>
          <p:cNvPr id="29" name="Group 28"/>
          <p:cNvGrpSpPr/>
          <p:nvPr userDrawn="1"/>
        </p:nvGrpSpPr>
        <p:grpSpPr>
          <a:xfrm>
            <a:off x="538163" y="347663"/>
            <a:ext cx="8167687" cy="814387"/>
            <a:chOff x="538163" y="347663"/>
            <a:chExt cx="8167687" cy="814387"/>
          </a:xfrm>
        </p:grpSpPr>
        <p:pic>
          <p:nvPicPr>
            <p:cNvPr id="30" name="Picture 1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88098" y="347663"/>
              <a:ext cx="2717752" cy="44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7"/>
            <p:cNvSpPr txBox="1">
              <a:spLocks noChangeArrowheads="1"/>
            </p:cNvSpPr>
            <p:nvPr/>
          </p:nvSpPr>
          <p:spPr bwMode="auto">
            <a:xfrm>
              <a:off x="7269296" y="939800"/>
              <a:ext cx="864096"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smtClean="0">
                  <a:solidFill>
                    <a:schemeClr val="accent2"/>
                  </a:solidFill>
                </a:rPr>
                <a:t>Preferred partner </a:t>
              </a:r>
            </a:p>
          </p:txBody>
        </p:sp>
        <p:cxnSp>
          <p:nvCxnSpPr>
            <p:cNvPr id="32" name="Straight Connector 31"/>
            <p:cNvCxnSpPr/>
            <p:nvPr userDrawn="1"/>
          </p:nvCxnSpPr>
          <p:spPr bwMode="auto">
            <a:xfrm flipV="1">
              <a:off x="538163" y="849313"/>
              <a:ext cx="8064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2071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arge image)">
    <p:spTree>
      <p:nvGrpSpPr>
        <p:cNvPr id="1" name=""/>
        <p:cNvGrpSpPr/>
        <p:nvPr/>
      </p:nvGrpSpPr>
      <p:grpSpPr>
        <a:xfrm>
          <a:off x="0" y="0"/>
          <a:ext cx="0" cy="0"/>
          <a:chOff x="0" y="0"/>
          <a:chExt cx="0" cy="0"/>
        </a:xfrm>
      </p:grpSpPr>
      <p:sp>
        <p:nvSpPr>
          <p:cNvPr id="19" name="Picture Placeholder 6"/>
          <p:cNvSpPr>
            <a:spLocks noGrp="1"/>
          </p:cNvSpPr>
          <p:nvPr>
            <p:ph type="pic" sz="quarter" idx="19" hasCustomPrompt="1"/>
          </p:nvPr>
        </p:nvSpPr>
        <p:spPr>
          <a:xfrm>
            <a:off x="536400" y="1574178"/>
            <a:ext cx="8060705" cy="2588400"/>
          </a:xfrm>
          <a:solidFill>
            <a:schemeClr val="accent6"/>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marL="0" indent="0">
              <a:buNone/>
              <a:defRPr lang="en-GB" sz="1600" baseline="0" dirty="0">
                <a:solidFill>
                  <a:schemeClr val="accent1"/>
                </a:solidFill>
              </a:defRPr>
            </a:lvl1pPr>
          </a:lstStyle>
          <a:p>
            <a:pPr lvl="0"/>
            <a:r>
              <a:rPr lang="en-GB" noProof="0" smtClean="0"/>
              <a:t>Use “Insert – Picture”</a:t>
            </a:r>
            <a:br>
              <a:rPr lang="en-GB" noProof="0" smtClean="0"/>
            </a:br>
            <a:r>
              <a:rPr lang="en-GB" noProof="0" smtClean="0"/>
              <a:t>to add picture</a:t>
            </a:r>
            <a:endParaRPr lang="en-GB" noProof="0"/>
          </a:p>
        </p:txBody>
      </p:sp>
      <p:sp>
        <p:nvSpPr>
          <p:cNvPr id="25" name="Text Placeholder 29"/>
          <p:cNvSpPr>
            <a:spLocks noGrp="1"/>
          </p:cNvSpPr>
          <p:nvPr>
            <p:ph type="body" sz="quarter" idx="33"/>
          </p:nvPr>
        </p:nvSpPr>
        <p:spPr>
          <a:xfrm>
            <a:off x="3272522" y="1574178"/>
            <a:ext cx="2610000" cy="2588400"/>
          </a:xfr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8000" tIns="288000" rIns="288000" bIns="288000" anchor="ctr"/>
          <a:lstStyle>
            <a:lvl1pPr marL="0" indent="0">
              <a:buNone/>
              <a:defRPr lang="en-US" sz="1800" smtClean="0">
                <a:solidFill>
                  <a:schemeClr val="bg1"/>
                </a:solidFill>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Line 8"/>
          <p:cNvSpPr>
            <a:spLocks noChangeShapeType="1"/>
          </p:cNvSpPr>
          <p:nvPr userDrawn="1"/>
        </p:nvSpPr>
        <p:spPr bwMode="auto">
          <a:xfrm>
            <a:off x="528638" y="6538913"/>
            <a:ext cx="8075612"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698" name="Rectangle 2"/>
          <p:cNvSpPr>
            <a:spLocks noGrp="1" noChangeArrowheads="1"/>
          </p:cNvSpPr>
          <p:nvPr>
            <p:ph type="ctrTitle"/>
          </p:nvPr>
        </p:nvSpPr>
        <p:spPr>
          <a:xfrm>
            <a:off x="510858" y="4395248"/>
            <a:ext cx="8093391" cy="504056"/>
          </a:xfrm>
        </p:spPr>
        <p:txBody>
          <a:bodyPr/>
          <a:lstStyle>
            <a:lvl1pPr>
              <a:defRPr sz="3200"/>
            </a:lvl1pPr>
          </a:lstStyle>
          <a:p>
            <a:pPr lvl="0"/>
            <a:r>
              <a:rPr lang="en-US" noProof="0" smtClean="0"/>
              <a:t>Click to edit Master title style</a:t>
            </a:r>
            <a:endParaRPr lang="en-GB" noProof="0" dirty="0" smtClean="0"/>
          </a:p>
        </p:txBody>
      </p:sp>
      <p:sp>
        <p:nvSpPr>
          <p:cNvPr id="29699" name="Rectangle 3"/>
          <p:cNvSpPr>
            <a:spLocks noGrp="1" noChangeArrowheads="1"/>
          </p:cNvSpPr>
          <p:nvPr>
            <p:ph type="subTitle" idx="1" hasCustomPrompt="1"/>
          </p:nvPr>
        </p:nvSpPr>
        <p:spPr>
          <a:xfrm>
            <a:off x="527292" y="4992792"/>
            <a:ext cx="8076958" cy="288000"/>
          </a:xfrm>
        </p:spPr>
        <p:txBody>
          <a:bodyPr/>
          <a:lstStyle>
            <a:lvl1pPr marL="0" indent="0">
              <a:buFont typeface="Arial" charset="0"/>
              <a:buNone/>
              <a:defRPr sz="1800" b="0">
                <a:solidFill>
                  <a:schemeClr val="tx1"/>
                </a:solidFill>
              </a:defRPr>
            </a:lvl1pPr>
          </a:lstStyle>
          <a:p>
            <a:pPr lvl="0"/>
            <a:r>
              <a:rPr lang="en-GB" noProof="0" smtClean="0"/>
              <a:t>Location and date</a:t>
            </a:r>
            <a:endParaRPr lang="en-GB" noProof="0" dirty="0" smtClean="0"/>
          </a:p>
        </p:txBody>
      </p:sp>
      <p:sp>
        <p:nvSpPr>
          <p:cNvPr id="3" name="Text Placeholder 2"/>
          <p:cNvSpPr>
            <a:spLocks noGrp="1"/>
          </p:cNvSpPr>
          <p:nvPr>
            <p:ph type="body" sz="quarter" idx="10" hasCustomPrompt="1"/>
          </p:nvPr>
        </p:nvSpPr>
        <p:spPr>
          <a:xfrm>
            <a:off x="527292" y="5301208"/>
            <a:ext cx="8076957" cy="288032"/>
          </a:xfrm>
        </p:spPr>
        <p:txBody>
          <a:bodyPr/>
          <a:lstStyle>
            <a:lvl1pPr marL="0" indent="0">
              <a:buNone/>
              <a:defRPr sz="1800">
                <a:solidFill>
                  <a:schemeClr val="accent3"/>
                </a:solidFill>
              </a:defRPr>
            </a:lvl1pPr>
          </a:lstStyle>
          <a:p>
            <a:pPr lvl="0"/>
            <a:r>
              <a:rPr lang="en-GB" smtClean="0"/>
              <a:t>Presenter name </a:t>
            </a:r>
            <a:r>
              <a:rPr lang="en-GB" noProof="0" smtClean="0"/>
              <a:t>| job title</a:t>
            </a:r>
            <a:endParaRPr lang="en-GB" noProof="0" dirty="0" smtClean="0"/>
          </a:p>
        </p:txBody>
      </p:sp>
      <p:sp useBgFill="1">
        <p:nvSpPr>
          <p:cNvPr id="17" name="Rectangle 16"/>
          <p:cNvSpPr/>
          <p:nvPr userDrawn="1"/>
        </p:nvSpPr>
        <p:spPr>
          <a:xfrm>
            <a:off x="6516216" y="6165304"/>
            <a:ext cx="2189634" cy="326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8" name="Rectangle 17"/>
          <p:cNvSpPr/>
          <p:nvPr userDrawn="1"/>
        </p:nvSpPr>
        <p:spPr>
          <a:xfrm>
            <a:off x="7536656" y="6560820"/>
            <a:ext cx="758032" cy="252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icture Placeholder 17"/>
          <p:cNvSpPr>
            <a:spLocks noGrp="1"/>
          </p:cNvSpPr>
          <p:nvPr>
            <p:ph type="pic" sz="quarter" idx="30"/>
          </p:nvPr>
        </p:nvSpPr>
        <p:spPr>
          <a:xfrm>
            <a:off x="7234820" y="1547167"/>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1" name="Picture Placeholder 17"/>
          <p:cNvSpPr>
            <a:spLocks noGrp="1"/>
          </p:cNvSpPr>
          <p:nvPr>
            <p:ph type="pic" sz="quarter" idx="31"/>
          </p:nvPr>
        </p:nvSpPr>
        <p:spPr>
          <a:xfrm rot="5400000">
            <a:off x="7228285" y="1539575"/>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3" name="Picture Placeholder 17"/>
          <p:cNvSpPr>
            <a:spLocks noGrp="1"/>
          </p:cNvSpPr>
          <p:nvPr>
            <p:ph type="pic" sz="quarter" idx="29"/>
          </p:nvPr>
        </p:nvSpPr>
        <p:spPr>
          <a:xfrm>
            <a:off x="5868542" y="1547167"/>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4" name="Picture Placeholder 17"/>
          <p:cNvSpPr>
            <a:spLocks noGrp="1"/>
          </p:cNvSpPr>
          <p:nvPr>
            <p:ph type="pic" sz="quarter" idx="28"/>
          </p:nvPr>
        </p:nvSpPr>
        <p:spPr>
          <a:xfrm>
            <a:off x="3129500" y="1547167"/>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 name="Date Placeholder 1"/>
          <p:cNvSpPr>
            <a:spLocks noGrp="1"/>
          </p:cNvSpPr>
          <p:nvPr>
            <p:ph type="dt" sz="half" idx="34"/>
          </p:nvPr>
        </p:nvSpPr>
        <p:spPr/>
        <p:txBody>
          <a:bodyPr/>
          <a:lstStyle>
            <a:lvl1pPr>
              <a:defRPr>
                <a:solidFill>
                  <a:schemeClr val="bg1"/>
                </a:solidFill>
              </a:defRPr>
            </a:lvl1pPr>
          </a:lstStyle>
          <a:p>
            <a:pPr>
              <a:defRPr/>
            </a:pPr>
            <a:fld id="{DDB4B13A-960F-4C83-A3C7-5F870CC3D903}" type="datetime3">
              <a:rPr lang="en-GB" smtClean="0"/>
              <a:t>10 June, 2013</a:t>
            </a:fld>
            <a:endParaRPr lang="en-GB"/>
          </a:p>
        </p:txBody>
      </p:sp>
      <p:sp>
        <p:nvSpPr>
          <p:cNvPr id="4" name="Footer Placeholder 3"/>
          <p:cNvSpPr>
            <a:spLocks noGrp="1"/>
          </p:cNvSpPr>
          <p:nvPr>
            <p:ph type="ftr" sz="quarter" idx="35"/>
          </p:nvPr>
        </p:nvSpPr>
        <p:spPr/>
        <p:txBody>
          <a:bodyPr/>
          <a:lstStyle>
            <a:lvl1pPr>
              <a:defRPr>
                <a:solidFill>
                  <a:schemeClr val="bg1"/>
                </a:solidFill>
              </a:defRPr>
            </a:lvl1pPr>
          </a:lstStyle>
          <a:p>
            <a:pPr>
              <a:defRPr/>
            </a:pPr>
            <a:endParaRPr lang="en-GB"/>
          </a:p>
        </p:txBody>
      </p:sp>
      <p:sp>
        <p:nvSpPr>
          <p:cNvPr id="5" name="Slide Number Placeholder 4"/>
          <p:cNvSpPr>
            <a:spLocks noGrp="1"/>
          </p:cNvSpPr>
          <p:nvPr>
            <p:ph type="sldNum" sz="quarter" idx="36"/>
          </p:nvPr>
        </p:nvSpPr>
        <p:spPr/>
        <p:txBody>
          <a:bodyPr/>
          <a:lstStyle>
            <a:lvl1pPr>
              <a:defRPr>
                <a:solidFill>
                  <a:schemeClr val="bg1"/>
                </a:solidFill>
              </a:defRPr>
            </a:lvl1pPr>
          </a:lstStyle>
          <a:p>
            <a:pPr>
              <a:defRPr/>
            </a:pPr>
            <a:r>
              <a:rPr lang="en-GB" smtClean="0"/>
              <a:t>Slide </a:t>
            </a:r>
            <a:fld id="{925E5FCC-3EDC-4D23-8FBB-014909B7681F}" type="slidenum">
              <a:rPr lang="en-GB" smtClean="0"/>
              <a:pPr>
                <a:defRPr/>
              </a:pPr>
              <a:t>‹#›</a:t>
            </a:fld>
            <a:r>
              <a:rPr lang="en-GB" smtClean="0"/>
              <a:t> </a:t>
            </a:r>
            <a:endParaRPr lang="en-GB"/>
          </a:p>
        </p:txBody>
      </p:sp>
      <p:grpSp>
        <p:nvGrpSpPr>
          <p:cNvPr id="22" name="Group 21"/>
          <p:cNvGrpSpPr/>
          <p:nvPr userDrawn="1"/>
        </p:nvGrpSpPr>
        <p:grpSpPr>
          <a:xfrm>
            <a:off x="538163" y="347663"/>
            <a:ext cx="8167687" cy="814387"/>
            <a:chOff x="538163" y="347663"/>
            <a:chExt cx="8167687" cy="814387"/>
          </a:xfrm>
        </p:grpSpPr>
        <p:pic>
          <p:nvPicPr>
            <p:cNvPr id="26" name="Picture 1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88098" y="347663"/>
              <a:ext cx="2717752" cy="44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7"/>
            <p:cNvSpPr txBox="1">
              <a:spLocks noChangeArrowheads="1"/>
            </p:cNvSpPr>
            <p:nvPr/>
          </p:nvSpPr>
          <p:spPr bwMode="auto">
            <a:xfrm>
              <a:off x="7269296" y="939800"/>
              <a:ext cx="864096"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900" smtClean="0">
                  <a:solidFill>
                    <a:schemeClr val="accent2"/>
                  </a:solidFill>
                </a:rPr>
                <a:t>Preferred partner </a:t>
              </a:r>
            </a:p>
          </p:txBody>
        </p:sp>
        <p:cxnSp>
          <p:nvCxnSpPr>
            <p:cNvPr id="28" name="Straight Connector 27"/>
            <p:cNvCxnSpPr/>
            <p:nvPr userDrawn="1"/>
          </p:nvCxnSpPr>
          <p:spPr bwMode="auto">
            <a:xfrm flipV="1">
              <a:off x="538163" y="849313"/>
              <a:ext cx="8064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0776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Large image)">
    <p:spTree>
      <p:nvGrpSpPr>
        <p:cNvPr id="1" name=""/>
        <p:cNvGrpSpPr/>
        <p:nvPr/>
      </p:nvGrpSpPr>
      <p:grpSpPr>
        <a:xfrm>
          <a:off x="0" y="0"/>
          <a:ext cx="0" cy="0"/>
          <a:chOff x="0" y="0"/>
          <a:chExt cx="0" cy="0"/>
        </a:xfrm>
      </p:grpSpPr>
      <p:sp>
        <p:nvSpPr>
          <p:cNvPr id="12" name="Picture Placeholder 6"/>
          <p:cNvSpPr>
            <a:spLocks noGrp="1"/>
          </p:cNvSpPr>
          <p:nvPr>
            <p:ph type="pic" sz="quarter" idx="35"/>
          </p:nvPr>
        </p:nvSpPr>
        <p:spPr>
          <a:xfrm>
            <a:off x="536400" y="1962139"/>
            <a:ext cx="8060705" cy="2588400"/>
          </a:xfrm>
          <a:solidFill>
            <a:schemeClr val="accent6"/>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marL="0" indent="0">
              <a:buNone/>
              <a:defRPr lang="en-GB" sz="1600" baseline="0" dirty="0">
                <a:solidFill>
                  <a:schemeClr val="accent1"/>
                </a:solidFill>
              </a:defRPr>
            </a:lvl1pPr>
          </a:lstStyle>
          <a:p>
            <a:pPr lvl="0"/>
            <a:r>
              <a:rPr lang="en-US" noProof="0" smtClean="0"/>
              <a:t>Click icon to add picture</a:t>
            </a:r>
            <a:endParaRPr lang="en-GB" noProof="0"/>
          </a:p>
        </p:txBody>
      </p:sp>
      <p:sp>
        <p:nvSpPr>
          <p:cNvPr id="14" name="Picture Placeholder 17"/>
          <p:cNvSpPr>
            <a:spLocks noGrp="1"/>
          </p:cNvSpPr>
          <p:nvPr>
            <p:ph type="pic" sz="quarter" idx="39"/>
          </p:nvPr>
        </p:nvSpPr>
        <p:spPr>
          <a:xfrm>
            <a:off x="7234820" y="193801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15" name="Picture Placeholder 17"/>
          <p:cNvSpPr>
            <a:spLocks noGrp="1"/>
          </p:cNvSpPr>
          <p:nvPr>
            <p:ph type="pic" sz="quarter" idx="40"/>
          </p:nvPr>
        </p:nvSpPr>
        <p:spPr>
          <a:xfrm>
            <a:off x="5868542" y="193801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16" name="Picture Placeholder 17"/>
          <p:cNvSpPr>
            <a:spLocks noGrp="1"/>
          </p:cNvSpPr>
          <p:nvPr>
            <p:ph type="pic" sz="quarter" idx="41"/>
          </p:nvPr>
        </p:nvSpPr>
        <p:spPr>
          <a:xfrm>
            <a:off x="3129500" y="193801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17" name="Picture Placeholder 17"/>
          <p:cNvSpPr>
            <a:spLocks noGrp="1"/>
          </p:cNvSpPr>
          <p:nvPr>
            <p:ph type="pic" sz="quarter" idx="42"/>
          </p:nvPr>
        </p:nvSpPr>
        <p:spPr>
          <a:xfrm rot="5400000">
            <a:off x="7228285" y="1930421"/>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 name="Title 1"/>
          <p:cNvSpPr>
            <a:spLocks noGrp="1"/>
          </p:cNvSpPr>
          <p:nvPr>
            <p:ph type="title"/>
          </p:nvPr>
        </p:nvSpPr>
        <p:spPr>
          <a:xfrm>
            <a:off x="513826" y="4780270"/>
            <a:ext cx="8090424" cy="504000"/>
          </a:xfrm>
        </p:spPr>
        <p:txBody>
          <a:bodyPr>
            <a:normAutofit/>
          </a:bodyPr>
          <a:lstStyle>
            <a:lvl1pPr>
              <a:defRPr sz="3200">
                <a:solidFill>
                  <a:schemeClr val="accent1"/>
                </a:solidFill>
              </a:defRPr>
            </a:lvl1pPr>
          </a:lstStyle>
          <a:p>
            <a:r>
              <a:rPr lang="en-US" noProof="0" smtClean="0"/>
              <a:t>Click to edit Master title style</a:t>
            </a:r>
            <a:endParaRPr lang="en-GB" noProof="0"/>
          </a:p>
        </p:txBody>
      </p:sp>
      <p:sp>
        <p:nvSpPr>
          <p:cNvPr id="13" name="Rectangle 3"/>
          <p:cNvSpPr>
            <a:spLocks noGrp="1" noChangeArrowheads="1"/>
          </p:cNvSpPr>
          <p:nvPr>
            <p:ph type="subTitle" idx="1"/>
          </p:nvPr>
        </p:nvSpPr>
        <p:spPr>
          <a:xfrm>
            <a:off x="527468" y="5301208"/>
            <a:ext cx="8076782" cy="288000"/>
          </a:xfrm>
        </p:spPr>
        <p:txBody>
          <a:bodyPr>
            <a:normAutofit/>
          </a:bodyPr>
          <a:lstStyle>
            <a:lvl1pPr marL="0" indent="0">
              <a:buFont typeface="Arial" charset="0"/>
              <a:buNone/>
              <a:defRPr sz="1800" b="0">
                <a:solidFill>
                  <a:schemeClr val="accent3"/>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36"/>
          </p:nvPr>
        </p:nvSpPr>
        <p:spPr>
          <a:ln/>
        </p:spPr>
        <p:txBody>
          <a:bodyPr/>
          <a:lstStyle>
            <a:lvl1pPr>
              <a:defRPr/>
            </a:lvl1pPr>
          </a:lstStyle>
          <a:p>
            <a:pPr>
              <a:defRPr/>
            </a:pPr>
            <a:fld id="{3EB997D8-A0B8-4A40-A515-6B039993666F}" type="datetime3">
              <a:rPr lang="en-GB" noProof="0" smtClean="0"/>
              <a:t>10 June, 2013</a:t>
            </a:fld>
            <a:endParaRPr lang="en-GB" noProof="0"/>
          </a:p>
        </p:txBody>
      </p:sp>
      <p:sp>
        <p:nvSpPr>
          <p:cNvPr id="10" name="Rectangle 5"/>
          <p:cNvSpPr>
            <a:spLocks noGrp="1" noChangeArrowheads="1"/>
          </p:cNvSpPr>
          <p:nvPr>
            <p:ph type="ftr" sz="quarter" idx="37"/>
          </p:nvPr>
        </p:nvSpPr>
        <p:spPr>
          <a:ln/>
        </p:spPr>
        <p:txBody>
          <a:bodyPr/>
          <a:lstStyle>
            <a:lvl1pPr>
              <a:defRPr/>
            </a:lvl1pPr>
          </a:lstStyle>
          <a:p>
            <a:pPr>
              <a:defRPr/>
            </a:pPr>
            <a:endParaRPr lang="en-GB" noProof="0"/>
          </a:p>
        </p:txBody>
      </p:sp>
      <p:sp>
        <p:nvSpPr>
          <p:cNvPr id="11" name="Rectangle 6"/>
          <p:cNvSpPr>
            <a:spLocks noGrp="1" noChangeArrowheads="1"/>
          </p:cNvSpPr>
          <p:nvPr>
            <p:ph type="sldNum" sz="quarter" idx="38"/>
          </p:nvPr>
        </p:nvSpPr>
        <p:spPr>
          <a:ln/>
        </p:spPr>
        <p:txBody>
          <a:bodyPr/>
          <a:lstStyle>
            <a:lvl1pPr>
              <a:defRPr/>
            </a:lvl1pPr>
          </a:lstStyle>
          <a:p>
            <a:pPr>
              <a:defRPr/>
            </a:pPr>
            <a:r>
              <a:rPr lang="en-GB" noProof="0"/>
              <a:t>Slide </a:t>
            </a:r>
            <a:fld id="{9754BE65-93F4-441E-8FAC-AE3E70A05A69}" type="slidenum">
              <a:rPr lang="en-GB" noProof="0"/>
              <a:pPr>
                <a:defRPr/>
              </a:pPr>
              <a:t>‹#›</a:t>
            </a:fld>
            <a:r>
              <a:rPr lang="en-GB" noProof="0"/>
              <a:t> </a:t>
            </a:r>
          </a:p>
        </p:txBody>
      </p:sp>
    </p:spTree>
    <p:extLst>
      <p:ext uri="{BB962C8B-B14F-4D97-AF65-F5344CB8AC3E}">
        <p14:creationId xmlns:p14="http://schemas.microsoft.com/office/powerpoint/2010/main" val="4259784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Multiple images)">
    <p:spTree>
      <p:nvGrpSpPr>
        <p:cNvPr id="1" name=""/>
        <p:cNvGrpSpPr/>
        <p:nvPr/>
      </p:nvGrpSpPr>
      <p:grpSpPr>
        <a:xfrm>
          <a:off x="0" y="0"/>
          <a:ext cx="0" cy="0"/>
          <a:chOff x="0" y="0"/>
          <a:chExt cx="0" cy="0"/>
        </a:xfrm>
      </p:grpSpPr>
      <p:sp>
        <p:nvSpPr>
          <p:cNvPr id="45" name="Picture Placeholder 10"/>
          <p:cNvSpPr>
            <a:spLocks noGrp="1"/>
          </p:cNvSpPr>
          <p:nvPr>
            <p:ph type="pic" sz="quarter" idx="20"/>
          </p:nvPr>
        </p:nvSpPr>
        <p:spPr>
          <a:xfrm>
            <a:off x="3278612" y="1968931"/>
            <a:ext cx="2593920" cy="2588400"/>
          </a:xfrm>
          <a:solidFill>
            <a:schemeClr val="bg1"/>
          </a:solidFill>
          <a:ln>
            <a:solidFill>
              <a:schemeClr val="accent2"/>
            </a:solid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46" name="Picture Placeholder 6"/>
          <p:cNvSpPr>
            <a:spLocks noGrp="1"/>
          </p:cNvSpPr>
          <p:nvPr>
            <p:ph type="pic" sz="quarter" idx="21"/>
          </p:nvPr>
        </p:nvSpPr>
        <p:spPr>
          <a:xfrm>
            <a:off x="536346" y="1968931"/>
            <a:ext cx="2596292" cy="2588400"/>
          </a:xfrm>
          <a:solidFill>
            <a:schemeClr val="bg1"/>
          </a:solidFill>
          <a:ln>
            <a:solidFill>
              <a:schemeClr val="accent2"/>
            </a:solid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47" name="Picture Placeholder 10"/>
          <p:cNvSpPr>
            <a:spLocks noGrp="1"/>
          </p:cNvSpPr>
          <p:nvPr>
            <p:ph type="pic" sz="quarter" idx="22"/>
          </p:nvPr>
        </p:nvSpPr>
        <p:spPr>
          <a:xfrm>
            <a:off x="6016721" y="1968931"/>
            <a:ext cx="1213604" cy="1220400"/>
          </a:xfrm>
          <a:solidFill>
            <a:schemeClr val="bg1"/>
          </a:solidFill>
          <a:ln>
            <a:solidFill>
              <a:schemeClr val="accent2"/>
            </a:solid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49" name="Picture Placeholder 10"/>
          <p:cNvSpPr>
            <a:spLocks noGrp="1"/>
          </p:cNvSpPr>
          <p:nvPr>
            <p:ph type="pic" sz="quarter" idx="24"/>
          </p:nvPr>
        </p:nvSpPr>
        <p:spPr>
          <a:xfrm>
            <a:off x="7377099" y="1968931"/>
            <a:ext cx="1220400" cy="1220400"/>
          </a:xfrm>
          <a:solidFill>
            <a:schemeClr val="bg1"/>
          </a:solidFill>
          <a:ln>
            <a:solidFill>
              <a:schemeClr val="accent2"/>
            </a:solid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2" name="Title 1"/>
          <p:cNvSpPr>
            <a:spLocks noGrp="1"/>
          </p:cNvSpPr>
          <p:nvPr>
            <p:ph type="title"/>
          </p:nvPr>
        </p:nvSpPr>
        <p:spPr>
          <a:xfrm>
            <a:off x="513826" y="4780270"/>
            <a:ext cx="8090424" cy="504000"/>
          </a:xfrm>
        </p:spPr>
        <p:txBody>
          <a:bodyPr>
            <a:normAutofit/>
          </a:bodyPr>
          <a:lstStyle>
            <a:lvl1pPr>
              <a:defRPr sz="3200">
                <a:solidFill>
                  <a:schemeClr val="accent1"/>
                </a:solidFill>
              </a:defRPr>
            </a:lvl1pPr>
          </a:lstStyle>
          <a:p>
            <a:r>
              <a:rPr lang="en-US" noProof="0" smtClean="0"/>
              <a:t>Click to edit Master title style</a:t>
            </a:r>
            <a:endParaRPr lang="en-GB" noProof="0"/>
          </a:p>
        </p:txBody>
      </p:sp>
      <p:sp>
        <p:nvSpPr>
          <p:cNvPr id="13" name="Rectangle 3"/>
          <p:cNvSpPr>
            <a:spLocks noGrp="1" noChangeArrowheads="1"/>
          </p:cNvSpPr>
          <p:nvPr>
            <p:ph type="subTitle" idx="1"/>
          </p:nvPr>
        </p:nvSpPr>
        <p:spPr>
          <a:xfrm>
            <a:off x="527468" y="5301208"/>
            <a:ext cx="8076782" cy="288000"/>
          </a:xfrm>
        </p:spPr>
        <p:txBody>
          <a:bodyPr>
            <a:normAutofit/>
          </a:bodyPr>
          <a:lstStyle>
            <a:lvl1pPr marL="0" indent="0">
              <a:buFont typeface="Arial" charset="0"/>
              <a:buNone/>
              <a:defRPr sz="1800" b="0">
                <a:solidFill>
                  <a:schemeClr val="accent3"/>
                </a:solidFill>
              </a:defRPr>
            </a:lvl1pPr>
          </a:lstStyle>
          <a:p>
            <a:pPr lvl="0"/>
            <a:r>
              <a:rPr lang="en-US" noProof="0" smtClean="0"/>
              <a:t>Click to edit Master subtitle style</a:t>
            </a:r>
            <a:endParaRPr lang="en-GB" noProof="0" smtClean="0"/>
          </a:p>
        </p:txBody>
      </p:sp>
      <p:sp>
        <p:nvSpPr>
          <p:cNvPr id="19" name="Picture Placeholder 10"/>
          <p:cNvSpPr>
            <a:spLocks noGrp="1"/>
          </p:cNvSpPr>
          <p:nvPr>
            <p:ph type="pic" sz="quarter" idx="32"/>
          </p:nvPr>
        </p:nvSpPr>
        <p:spPr>
          <a:xfrm>
            <a:off x="6016721" y="3337044"/>
            <a:ext cx="1213604" cy="1220400"/>
          </a:xfrm>
          <a:solidFill>
            <a:schemeClr val="bg1"/>
          </a:solidFill>
          <a:ln>
            <a:solidFill>
              <a:schemeClr val="accent2"/>
            </a:solid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20" name="Picture Placeholder 10"/>
          <p:cNvSpPr>
            <a:spLocks noGrp="1"/>
          </p:cNvSpPr>
          <p:nvPr>
            <p:ph type="pic" sz="quarter" idx="33"/>
          </p:nvPr>
        </p:nvSpPr>
        <p:spPr>
          <a:xfrm>
            <a:off x="7377099" y="3337044"/>
            <a:ext cx="1220400" cy="1220400"/>
          </a:xfrm>
          <a:solidFill>
            <a:schemeClr val="bg1"/>
          </a:solidFill>
          <a:ln>
            <a:solidFill>
              <a:schemeClr val="accent2"/>
            </a:solidFill>
          </a:ln>
        </p:spPr>
        <p:txBody>
          <a:bodyPr lIns="180000" tIns="180000" rIns="180000" bIns="180000"/>
          <a:lstStyle>
            <a:lvl1pPr marL="0" indent="0">
              <a:buNone/>
              <a:defRPr sz="1200">
                <a:solidFill>
                  <a:schemeClr val="accent1"/>
                </a:solidFill>
              </a:defRPr>
            </a:lvl1pPr>
          </a:lstStyle>
          <a:p>
            <a:pPr lvl="0"/>
            <a:r>
              <a:rPr lang="en-US" noProof="0" smtClean="0"/>
              <a:t>Click icon to add picture</a:t>
            </a:r>
            <a:endParaRPr lang="en-GB" noProof="0"/>
          </a:p>
        </p:txBody>
      </p:sp>
      <p:sp>
        <p:nvSpPr>
          <p:cNvPr id="10" name="Rectangle 4"/>
          <p:cNvSpPr>
            <a:spLocks noGrp="1" noChangeArrowheads="1"/>
          </p:cNvSpPr>
          <p:nvPr>
            <p:ph type="dt" sz="half" idx="34"/>
          </p:nvPr>
        </p:nvSpPr>
        <p:spPr>
          <a:ln/>
        </p:spPr>
        <p:txBody>
          <a:bodyPr/>
          <a:lstStyle>
            <a:lvl1pPr>
              <a:defRPr/>
            </a:lvl1pPr>
          </a:lstStyle>
          <a:p>
            <a:pPr>
              <a:defRPr/>
            </a:pPr>
            <a:fld id="{4214229B-1494-489A-8160-49397E2984E8}" type="datetime3">
              <a:rPr lang="en-GB" noProof="0" smtClean="0"/>
              <a:t>10 June, 2013</a:t>
            </a:fld>
            <a:endParaRPr lang="en-GB" noProof="0"/>
          </a:p>
        </p:txBody>
      </p:sp>
      <p:sp>
        <p:nvSpPr>
          <p:cNvPr id="11" name="Rectangle 5"/>
          <p:cNvSpPr>
            <a:spLocks noGrp="1" noChangeArrowheads="1"/>
          </p:cNvSpPr>
          <p:nvPr>
            <p:ph type="ftr" sz="quarter" idx="35"/>
          </p:nvPr>
        </p:nvSpPr>
        <p:spPr>
          <a:ln/>
        </p:spPr>
        <p:txBody>
          <a:bodyPr/>
          <a:lstStyle>
            <a:lvl1pPr>
              <a:defRPr/>
            </a:lvl1pPr>
          </a:lstStyle>
          <a:p>
            <a:pPr>
              <a:defRPr/>
            </a:pPr>
            <a:endParaRPr lang="en-GB" noProof="0"/>
          </a:p>
        </p:txBody>
      </p:sp>
      <p:sp>
        <p:nvSpPr>
          <p:cNvPr id="12" name="Rectangle 6"/>
          <p:cNvSpPr>
            <a:spLocks noGrp="1" noChangeArrowheads="1"/>
          </p:cNvSpPr>
          <p:nvPr>
            <p:ph type="sldNum" sz="quarter" idx="36"/>
          </p:nvPr>
        </p:nvSpPr>
        <p:spPr>
          <a:ln/>
        </p:spPr>
        <p:txBody>
          <a:bodyPr/>
          <a:lstStyle>
            <a:lvl1pPr>
              <a:defRPr/>
            </a:lvl1pPr>
          </a:lstStyle>
          <a:p>
            <a:pPr>
              <a:defRPr/>
            </a:pPr>
            <a:r>
              <a:rPr lang="en-GB" noProof="0"/>
              <a:t>Slide </a:t>
            </a:r>
            <a:fld id="{AD3A511F-CB2E-4BE0-B34B-06345930C0A2}" type="slidenum">
              <a:rPr lang="en-GB" noProof="0"/>
              <a:pPr>
                <a:defRPr/>
              </a:pPr>
              <a:t>‹#›</a:t>
            </a:fld>
            <a:r>
              <a:rPr lang="en-GB" noProof="0"/>
              <a:t> </a:t>
            </a:r>
          </a:p>
        </p:txBody>
      </p:sp>
    </p:spTree>
    <p:extLst>
      <p:ext uri="{BB962C8B-B14F-4D97-AF65-F5344CB8AC3E}">
        <p14:creationId xmlns:p14="http://schemas.microsoft.com/office/powerpoint/2010/main" val="11251210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Picture Placeholder 6"/>
          <p:cNvSpPr>
            <a:spLocks noGrp="1"/>
          </p:cNvSpPr>
          <p:nvPr>
            <p:ph type="pic" sz="quarter" idx="13"/>
          </p:nvPr>
        </p:nvSpPr>
        <p:spPr>
          <a:xfrm>
            <a:off x="536400" y="1052736"/>
            <a:ext cx="3819700" cy="4968652"/>
          </a:xfrm>
          <a:solidFill>
            <a:schemeClr val="accent6"/>
          </a:solidFill>
          <a:ln>
            <a:solidFill>
              <a:schemeClr val="accent2"/>
            </a:solidFill>
          </a:ln>
          <a:effectLst/>
          <a:extLst/>
        </p:spPr>
        <p:txBody>
          <a:bodyPr lIns="180000" tIns="180000" rIns="180000" bIns="180000"/>
          <a:lstStyle>
            <a:lvl1pPr marL="0" indent="0">
              <a:buNone/>
              <a:defRPr lang="en-GB" sz="1600">
                <a:solidFill>
                  <a:schemeClr val="accent1"/>
                </a:solidFill>
              </a:defRPr>
            </a:lvl1pPr>
          </a:lstStyle>
          <a:p>
            <a:pPr lvl="0"/>
            <a:r>
              <a:rPr lang="en-US" noProof="0" smtClean="0"/>
              <a:t>Click icon to add picture</a:t>
            </a:r>
            <a:endParaRPr lang="en-GB" noProof="0"/>
          </a:p>
        </p:txBody>
      </p:sp>
      <p:sp>
        <p:nvSpPr>
          <p:cNvPr id="8" name="Text Placeholder 7"/>
          <p:cNvSpPr>
            <a:spLocks noGrp="1"/>
          </p:cNvSpPr>
          <p:nvPr>
            <p:ph type="body" sz="quarter" idx="14"/>
          </p:nvPr>
        </p:nvSpPr>
        <p:spPr>
          <a:xfrm>
            <a:off x="4787900" y="1052736"/>
            <a:ext cx="3816350" cy="4968652"/>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Rectangle 4"/>
          <p:cNvSpPr>
            <a:spLocks noGrp="1" noChangeArrowheads="1"/>
          </p:cNvSpPr>
          <p:nvPr>
            <p:ph type="dt" sz="half" idx="15"/>
          </p:nvPr>
        </p:nvSpPr>
        <p:spPr>
          <a:ln/>
        </p:spPr>
        <p:txBody>
          <a:bodyPr/>
          <a:lstStyle>
            <a:lvl1pPr>
              <a:defRPr/>
            </a:lvl1pPr>
          </a:lstStyle>
          <a:p>
            <a:pPr>
              <a:defRPr/>
            </a:pPr>
            <a:fld id="{F4A94746-19F3-4E18-B6EA-F73D31DAF58D}" type="datetime3">
              <a:rPr lang="en-GB" noProof="0" smtClean="0"/>
              <a:t>10 June, 2013</a:t>
            </a:fld>
            <a:endParaRPr lang="en-GB" noProof="0"/>
          </a:p>
        </p:txBody>
      </p:sp>
      <p:sp>
        <p:nvSpPr>
          <p:cNvPr id="6" name="Rectangle 5"/>
          <p:cNvSpPr>
            <a:spLocks noGrp="1" noChangeArrowheads="1"/>
          </p:cNvSpPr>
          <p:nvPr>
            <p:ph type="ftr" sz="quarter" idx="16"/>
          </p:nvPr>
        </p:nvSpPr>
        <p:spPr>
          <a:ln/>
        </p:spPr>
        <p:txBody>
          <a:bodyPr/>
          <a:lstStyle>
            <a:lvl1pPr>
              <a:defRPr/>
            </a:lvl1pPr>
          </a:lstStyle>
          <a:p>
            <a:pPr>
              <a:defRPr/>
            </a:pPr>
            <a:endParaRPr lang="en-GB" noProof="0"/>
          </a:p>
        </p:txBody>
      </p:sp>
      <p:sp>
        <p:nvSpPr>
          <p:cNvPr id="9" name="Rectangle 6"/>
          <p:cNvSpPr>
            <a:spLocks noGrp="1" noChangeArrowheads="1"/>
          </p:cNvSpPr>
          <p:nvPr>
            <p:ph type="sldNum" sz="quarter" idx="17"/>
          </p:nvPr>
        </p:nvSpPr>
        <p:spPr>
          <a:ln/>
        </p:spPr>
        <p:txBody>
          <a:bodyPr/>
          <a:lstStyle>
            <a:lvl1pPr>
              <a:defRPr/>
            </a:lvl1pPr>
          </a:lstStyle>
          <a:p>
            <a:pPr>
              <a:defRPr/>
            </a:pPr>
            <a:r>
              <a:rPr lang="en-GB" noProof="0"/>
              <a:t>Slide </a:t>
            </a:r>
            <a:fld id="{7124FD35-6423-4517-A6A2-942D0393E231}" type="slidenum">
              <a:rPr lang="en-GB" noProof="0"/>
              <a:pPr>
                <a:defRPr/>
              </a:pPr>
              <a:t>‹#›</a:t>
            </a:fld>
            <a:r>
              <a:rPr lang="en-GB" noProof="0"/>
              <a:t> </a:t>
            </a:r>
          </a:p>
        </p:txBody>
      </p:sp>
    </p:spTree>
    <p:extLst>
      <p:ext uri="{BB962C8B-B14F-4D97-AF65-F5344CB8AC3E}">
        <p14:creationId xmlns:p14="http://schemas.microsoft.com/office/powerpoint/2010/main" val="19275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Picture Placeholder 6"/>
          <p:cNvSpPr>
            <a:spLocks noGrp="1"/>
          </p:cNvSpPr>
          <p:nvPr>
            <p:ph type="pic" sz="quarter" idx="13"/>
          </p:nvPr>
        </p:nvSpPr>
        <p:spPr>
          <a:xfrm>
            <a:off x="4784400" y="1052736"/>
            <a:ext cx="3819600" cy="4968652"/>
          </a:xfrm>
          <a:solidFill>
            <a:schemeClr val="accent6"/>
          </a:solidFill>
          <a:ln>
            <a:solidFill>
              <a:schemeClr val="accent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marL="0" indent="0">
              <a:buNone/>
              <a:defRPr lang="en-GB" sz="1600" dirty="0">
                <a:solidFill>
                  <a:schemeClr val="accent1"/>
                </a:solidFill>
              </a:defRPr>
            </a:lvl1pPr>
          </a:lstStyle>
          <a:p>
            <a:pPr lvl="0"/>
            <a:r>
              <a:rPr lang="en-US" noProof="0" smtClean="0"/>
              <a:t>Click icon to add picture</a:t>
            </a:r>
            <a:endParaRPr lang="en-GB" noProof="0"/>
          </a:p>
        </p:txBody>
      </p:sp>
      <p:sp>
        <p:nvSpPr>
          <p:cNvPr id="8" name="Text Placeholder 7"/>
          <p:cNvSpPr>
            <a:spLocks noGrp="1"/>
          </p:cNvSpPr>
          <p:nvPr>
            <p:ph type="body" sz="quarter" idx="14"/>
          </p:nvPr>
        </p:nvSpPr>
        <p:spPr>
          <a:xfrm>
            <a:off x="528638" y="1052736"/>
            <a:ext cx="3819600" cy="4968652"/>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Rectangle 4"/>
          <p:cNvSpPr>
            <a:spLocks noGrp="1" noChangeArrowheads="1"/>
          </p:cNvSpPr>
          <p:nvPr>
            <p:ph type="dt" sz="half" idx="15"/>
          </p:nvPr>
        </p:nvSpPr>
        <p:spPr>
          <a:ln/>
        </p:spPr>
        <p:txBody>
          <a:bodyPr/>
          <a:lstStyle>
            <a:lvl1pPr>
              <a:defRPr/>
            </a:lvl1pPr>
          </a:lstStyle>
          <a:p>
            <a:pPr>
              <a:defRPr/>
            </a:pPr>
            <a:fld id="{88A0331F-A4D3-469F-90BA-4A4D7EB13E4A}" type="datetime3">
              <a:rPr lang="en-GB" noProof="0" smtClean="0"/>
              <a:t>10 June, 2013</a:t>
            </a:fld>
            <a:endParaRPr lang="en-GB" noProof="0"/>
          </a:p>
        </p:txBody>
      </p:sp>
      <p:sp>
        <p:nvSpPr>
          <p:cNvPr id="6" name="Rectangle 5"/>
          <p:cNvSpPr>
            <a:spLocks noGrp="1" noChangeArrowheads="1"/>
          </p:cNvSpPr>
          <p:nvPr>
            <p:ph type="ftr" sz="quarter" idx="16"/>
          </p:nvPr>
        </p:nvSpPr>
        <p:spPr>
          <a:ln/>
        </p:spPr>
        <p:txBody>
          <a:bodyPr/>
          <a:lstStyle>
            <a:lvl1pPr>
              <a:defRPr/>
            </a:lvl1pPr>
          </a:lstStyle>
          <a:p>
            <a:pPr>
              <a:defRPr/>
            </a:pPr>
            <a:endParaRPr lang="en-GB" noProof="0"/>
          </a:p>
        </p:txBody>
      </p:sp>
      <p:sp>
        <p:nvSpPr>
          <p:cNvPr id="9" name="Rectangle 6"/>
          <p:cNvSpPr>
            <a:spLocks noGrp="1" noChangeArrowheads="1"/>
          </p:cNvSpPr>
          <p:nvPr>
            <p:ph type="sldNum" sz="quarter" idx="17"/>
          </p:nvPr>
        </p:nvSpPr>
        <p:spPr>
          <a:ln/>
        </p:spPr>
        <p:txBody>
          <a:bodyPr/>
          <a:lstStyle>
            <a:lvl1pPr>
              <a:defRPr/>
            </a:lvl1pPr>
          </a:lstStyle>
          <a:p>
            <a:pPr>
              <a:defRPr/>
            </a:pPr>
            <a:r>
              <a:rPr lang="en-GB" noProof="0"/>
              <a:t>Slide </a:t>
            </a:r>
            <a:fld id="{A5159066-C269-4914-82C6-A36BF5D245FC}" type="slidenum">
              <a:rPr lang="en-GB" noProof="0"/>
              <a:pPr>
                <a:defRPr/>
              </a:pPr>
              <a:t>‹#›</a:t>
            </a:fld>
            <a:r>
              <a:rPr lang="en-GB" noProof="0"/>
              <a:t> </a:t>
            </a:r>
          </a:p>
        </p:txBody>
      </p:sp>
    </p:spTree>
    <p:extLst>
      <p:ext uri="{BB962C8B-B14F-4D97-AF65-F5344CB8AC3E}">
        <p14:creationId xmlns:p14="http://schemas.microsoft.com/office/powerpoint/2010/main" val="107617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grid &amp; text (Large image)">
    <p:spTree>
      <p:nvGrpSpPr>
        <p:cNvPr id="1" name=""/>
        <p:cNvGrpSpPr/>
        <p:nvPr/>
      </p:nvGrpSpPr>
      <p:grpSpPr>
        <a:xfrm>
          <a:off x="0" y="0"/>
          <a:ext cx="0" cy="0"/>
          <a:chOff x="0" y="0"/>
          <a:chExt cx="0" cy="0"/>
        </a:xfrm>
      </p:grpSpPr>
      <p:sp>
        <p:nvSpPr>
          <p:cNvPr id="18" name="Picture Placeholder 6"/>
          <p:cNvSpPr>
            <a:spLocks noGrp="1"/>
          </p:cNvSpPr>
          <p:nvPr>
            <p:ph type="pic" sz="quarter" idx="35"/>
          </p:nvPr>
        </p:nvSpPr>
        <p:spPr>
          <a:xfrm>
            <a:off x="536400" y="1050153"/>
            <a:ext cx="8060705" cy="2588400"/>
          </a:xfrm>
          <a:solidFill>
            <a:schemeClr val="accent6"/>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marL="0" indent="0">
              <a:buNone/>
              <a:defRPr lang="en-GB" sz="1600" baseline="0" dirty="0">
                <a:solidFill>
                  <a:schemeClr val="accent1"/>
                </a:solidFill>
              </a:defRPr>
            </a:lvl1pPr>
          </a:lstStyle>
          <a:p>
            <a:pPr lvl="0"/>
            <a:r>
              <a:rPr lang="en-US" noProof="0" smtClean="0"/>
              <a:t>Click icon to add picture</a:t>
            </a:r>
            <a:endParaRPr lang="en-GB" noProof="0"/>
          </a:p>
        </p:txBody>
      </p:sp>
      <p:sp>
        <p:nvSpPr>
          <p:cNvPr id="24" name="Text Placeholder 7"/>
          <p:cNvSpPr>
            <a:spLocks noGrp="1"/>
          </p:cNvSpPr>
          <p:nvPr>
            <p:ph type="body" sz="quarter" idx="14"/>
          </p:nvPr>
        </p:nvSpPr>
        <p:spPr>
          <a:xfrm>
            <a:off x="6003003" y="2400153"/>
            <a:ext cx="1238367" cy="1238400"/>
          </a:xfrm>
          <a:solidFill>
            <a:schemeClr val="accent3"/>
          </a:solidFill>
        </p:spPr>
        <p:txBody>
          <a:bodyPr lIns="180000" tIns="180000" rIns="180000" bIns="180000">
            <a:noAutofit/>
          </a:bodyPr>
          <a:lstStyle>
            <a:lvl1pPr marL="0" indent="0">
              <a:buNone/>
              <a:defRPr sz="1200">
                <a:solidFill>
                  <a:schemeClr val="bg1"/>
                </a:solidFill>
              </a:defRPr>
            </a:lvl1pPr>
            <a:lvl2pPr marL="0" indent="0">
              <a:buNone/>
              <a:defRPr sz="1600">
                <a:solidFill>
                  <a:schemeClr val="bg1"/>
                </a:solidFill>
              </a:defRPr>
            </a:lvl2pPr>
            <a:lvl3pPr>
              <a:defRPr>
                <a:solidFill>
                  <a:schemeClr val="bg1"/>
                </a:solidFill>
              </a:defRPr>
            </a:lvl3pPr>
          </a:lstStyle>
          <a:p>
            <a:pPr lvl="0"/>
            <a:r>
              <a:rPr lang="en-US" noProof="0" smtClean="0"/>
              <a:t>Click to edit Master text styles</a:t>
            </a:r>
          </a:p>
        </p:txBody>
      </p:sp>
      <p:sp>
        <p:nvSpPr>
          <p:cNvPr id="14" name="Picture Placeholder 17"/>
          <p:cNvSpPr>
            <a:spLocks noGrp="1"/>
          </p:cNvSpPr>
          <p:nvPr>
            <p:ph type="pic" sz="quarter" idx="39"/>
          </p:nvPr>
        </p:nvSpPr>
        <p:spPr>
          <a:xfrm>
            <a:off x="3131437" y="102419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15" name="Picture Placeholder 17"/>
          <p:cNvSpPr>
            <a:spLocks noGrp="1"/>
          </p:cNvSpPr>
          <p:nvPr>
            <p:ph type="pic" sz="quarter" idx="40"/>
          </p:nvPr>
        </p:nvSpPr>
        <p:spPr>
          <a:xfrm>
            <a:off x="7236757" y="102419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19" name="Picture Placeholder 17"/>
          <p:cNvSpPr>
            <a:spLocks noGrp="1"/>
          </p:cNvSpPr>
          <p:nvPr>
            <p:ph type="pic" sz="quarter" idx="41"/>
          </p:nvPr>
        </p:nvSpPr>
        <p:spPr>
          <a:xfrm rot="5400000">
            <a:off x="7230222" y="1016601"/>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0" name="Picture Placeholder 17"/>
          <p:cNvSpPr>
            <a:spLocks noGrp="1"/>
          </p:cNvSpPr>
          <p:nvPr>
            <p:ph type="pic" sz="quarter" idx="42"/>
          </p:nvPr>
        </p:nvSpPr>
        <p:spPr>
          <a:xfrm>
            <a:off x="5870479" y="1024193"/>
            <a:ext cx="136800" cy="2646000"/>
          </a:xfrm>
          <a:solidFill>
            <a:schemeClr val="bg1"/>
          </a:solidFill>
        </p:spPr>
        <p:txBody>
          <a:bodyPr/>
          <a:lstStyle>
            <a:lvl1pPr marL="0" indent="0">
              <a:buNone/>
              <a:defRPr sz="100">
                <a:solidFill>
                  <a:schemeClr val="accent6"/>
                </a:solidFill>
              </a:defRPr>
            </a:lvl1pPr>
          </a:lstStyle>
          <a:p>
            <a:pPr lvl="0"/>
            <a:r>
              <a:rPr lang="en-US" noProof="0" smtClean="0"/>
              <a:t>Click icon to add picture</a:t>
            </a:r>
            <a:endParaRPr lang="en-GB" noProof="0"/>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6" name="Text Placeholder 15"/>
          <p:cNvSpPr>
            <a:spLocks noGrp="1"/>
          </p:cNvSpPr>
          <p:nvPr>
            <p:ph type="body" sz="quarter" idx="22"/>
          </p:nvPr>
        </p:nvSpPr>
        <p:spPr>
          <a:xfrm>
            <a:off x="6005342" y="4077071"/>
            <a:ext cx="2598907" cy="1944317"/>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7" name="Text Placeholder 15"/>
          <p:cNvSpPr>
            <a:spLocks noGrp="1"/>
          </p:cNvSpPr>
          <p:nvPr>
            <p:ph type="body" sz="quarter" idx="23"/>
          </p:nvPr>
        </p:nvSpPr>
        <p:spPr>
          <a:xfrm>
            <a:off x="529200" y="4077070"/>
            <a:ext cx="5338800" cy="1944317"/>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Rectangle 4"/>
          <p:cNvSpPr>
            <a:spLocks noGrp="1" noChangeArrowheads="1"/>
          </p:cNvSpPr>
          <p:nvPr>
            <p:ph type="dt" sz="half" idx="36"/>
          </p:nvPr>
        </p:nvSpPr>
        <p:spPr>
          <a:ln/>
        </p:spPr>
        <p:txBody>
          <a:bodyPr/>
          <a:lstStyle>
            <a:lvl1pPr>
              <a:defRPr/>
            </a:lvl1pPr>
          </a:lstStyle>
          <a:p>
            <a:pPr>
              <a:defRPr/>
            </a:pPr>
            <a:fld id="{25FCBEFE-6FE0-43A8-A658-EF321FAFEA31}" type="datetime3">
              <a:rPr lang="en-GB" noProof="0" smtClean="0"/>
              <a:t>10 June, 2013</a:t>
            </a:fld>
            <a:endParaRPr lang="en-GB" noProof="0"/>
          </a:p>
        </p:txBody>
      </p:sp>
      <p:sp>
        <p:nvSpPr>
          <p:cNvPr id="12" name="Rectangle 5"/>
          <p:cNvSpPr>
            <a:spLocks noGrp="1" noChangeArrowheads="1"/>
          </p:cNvSpPr>
          <p:nvPr>
            <p:ph type="ftr" sz="quarter" idx="37"/>
          </p:nvPr>
        </p:nvSpPr>
        <p:spPr>
          <a:ln/>
        </p:spPr>
        <p:txBody>
          <a:bodyPr/>
          <a:lstStyle>
            <a:lvl1pPr>
              <a:defRPr/>
            </a:lvl1pPr>
          </a:lstStyle>
          <a:p>
            <a:pPr>
              <a:defRPr/>
            </a:pPr>
            <a:endParaRPr lang="en-GB" noProof="0"/>
          </a:p>
        </p:txBody>
      </p:sp>
      <p:sp>
        <p:nvSpPr>
          <p:cNvPr id="13" name="Rectangle 6"/>
          <p:cNvSpPr>
            <a:spLocks noGrp="1" noChangeArrowheads="1"/>
          </p:cNvSpPr>
          <p:nvPr>
            <p:ph type="sldNum" sz="quarter" idx="38"/>
          </p:nvPr>
        </p:nvSpPr>
        <p:spPr>
          <a:ln/>
        </p:spPr>
        <p:txBody>
          <a:bodyPr/>
          <a:lstStyle>
            <a:lvl1pPr>
              <a:defRPr/>
            </a:lvl1pPr>
          </a:lstStyle>
          <a:p>
            <a:pPr>
              <a:defRPr/>
            </a:pPr>
            <a:r>
              <a:rPr lang="en-GB" noProof="0"/>
              <a:t>Slide </a:t>
            </a:r>
            <a:fld id="{A4918218-2FE4-4FF9-A6AF-04D041AFFE4F}" type="slidenum">
              <a:rPr lang="en-GB" noProof="0"/>
              <a:pPr>
                <a:defRPr/>
              </a:pPr>
              <a:t>‹#›</a:t>
            </a:fld>
            <a:r>
              <a:rPr lang="en-GB" noProof="0"/>
              <a:t> </a:t>
            </a:r>
          </a:p>
        </p:txBody>
      </p:sp>
    </p:spTree>
    <p:extLst>
      <p:ext uri="{BB962C8B-B14F-4D97-AF65-F5344CB8AC3E}">
        <p14:creationId xmlns:p14="http://schemas.microsoft.com/office/powerpoint/2010/main" val="373997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28638" y="1052513"/>
            <a:ext cx="8075612" cy="494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p:txBody>
      </p:sp>
      <p:sp>
        <p:nvSpPr>
          <p:cNvPr id="1027" name="Rectangle 3"/>
          <p:cNvSpPr>
            <a:spLocks noGrp="1" noChangeArrowheads="1"/>
          </p:cNvSpPr>
          <p:nvPr>
            <p:ph type="title"/>
          </p:nvPr>
        </p:nvSpPr>
        <p:spPr bwMode="auto">
          <a:xfrm>
            <a:off x="528638" y="466725"/>
            <a:ext cx="80756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p>
            <a:pPr lvl="0"/>
            <a:r>
              <a:rPr lang="en-US" noProof="0" smtClean="0"/>
              <a:t>Click to edit Master title style</a:t>
            </a:r>
            <a:endParaRPr lang="en-GB" noProof="0" smtClean="0"/>
          </a:p>
        </p:txBody>
      </p:sp>
      <p:sp>
        <p:nvSpPr>
          <p:cNvPr id="28676" name="Rectangle 4"/>
          <p:cNvSpPr>
            <a:spLocks noGrp="1" noChangeArrowheads="1"/>
          </p:cNvSpPr>
          <p:nvPr>
            <p:ph type="dt" sz="half" idx="2"/>
          </p:nvPr>
        </p:nvSpPr>
        <p:spPr bwMode="auto">
          <a:xfrm>
            <a:off x="3020290" y="6556375"/>
            <a:ext cx="903638"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700" smtClean="0">
                <a:solidFill>
                  <a:schemeClr val="accent2"/>
                </a:solidFill>
                <a:latin typeface="Arial" charset="0"/>
                <a:cs typeface="Arial" charset="0"/>
              </a:defRPr>
            </a:lvl1pPr>
          </a:lstStyle>
          <a:p>
            <a:pPr>
              <a:defRPr/>
            </a:pPr>
            <a:fld id="{D6B49A9E-DE58-4C07-BAD3-ACDA03EA3296}" type="datetime3">
              <a:rPr lang="en-GB" noProof="0" smtClean="0"/>
              <a:t>10 June, 2013</a:t>
            </a:fld>
            <a:endParaRPr lang="en-GB" noProof="0"/>
          </a:p>
        </p:txBody>
      </p:sp>
      <p:sp>
        <p:nvSpPr>
          <p:cNvPr id="28677" name="Rectangle 5"/>
          <p:cNvSpPr>
            <a:spLocks noGrp="1" noChangeArrowheads="1"/>
          </p:cNvSpPr>
          <p:nvPr>
            <p:ph type="ftr" sz="quarter" idx="3"/>
          </p:nvPr>
        </p:nvSpPr>
        <p:spPr bwMode="auto">
          <a:xfrm>
            <a:off x="3995936" y="6556371"/>
            <a:ext cx="2520280"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a:defRPr sz="700" smtClean="0">
                <a:solidFill>
                  <a:schemeClr val="accent1"/>
                </a:solidFill>
                <a:latin typeface="Arial" charset="0"/>
                <a:cs typeface="Arial" charset="0"/>
              </a:defRPr>
            </a:lvl1pPr>
          </a:lstStyle>
          <a:p>
            <a:pPr>
              <a:defRPr/>
            </a:pPr>
            <a:endParaRPr lang="en-GB" noProof="0"/>
          </a:p>
        </p:txBody>
      </p:sp>
      <p:sp>
        <p:nvSpPr>
          <p:cNvPr id="28678" name="Rectangle 6"/>
          <p:cNvSpPr>
            <a:spLocks noGrp="1" noChangeArrowheads="1"/>
          </p:cNvSpPr>
          <p:nvPr>
            <p:ph type="sldNum" sz="quarter" idx="4"/>
          </p:nvPr>
        </p:nvSpPr>
        <p:spPr bwMode="auto">
          <a:xfrm>
            <a:off x="2339752" y="6556375"/>
            <a:ext cx="443463"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700">
                <a:solidFill>
                  <a:schemeClr val="accent2"/>
                </a:solidFill>
                <a:latin typeface="Arial" charset="0"/>
                <a:cs typeface="Arial" charset="0"/>
              </a:defRPr>
            </a:lvl1pPr>
          </a:lstStyle>
          <a:p>
            <a:pPr>
              <a:defRPr/>
            </a:pPr>
            <a:r>
              <a:rPr lang="en-GB" noProof="0" smtClean="0"/>
              <a:t>Slide </a:t>
            </a:r>
            <a:fld id="{925E5FCC-3EDC-4D23-8FBB-014909B7681F}" type="slidenum">
              <a:rPr lang="en-GB" noProof="0" smtClean="0"/>
              <a:pPr>
                <a:defRPr/>
              </a:pPr>
              <a:t>‹#›</a:t>
            </a:fld>
            <a:r>
              <a:rPr lang="en-GB" noProof="0" smtClean="0"/>
              <a:t> </a:t>
            </a:r>
            <a:endParaRPr lang="en-GB" noProof="0"/>
          </a:p>
        </p:txBody>
      </p:sp>
      <p:sp>
        <p:nvSpPr>
          <p:cNvPr id="1031" name="Rectangle 7"/>
          <p:cNvSpPr>
            <a:spLocks noChangeArrowheads="1"/>
          </p:cNvSpPr>
          <p:nvPr/>
        </p:nvSpPr>
        <p:spPr bwMode="auto">
          <a:xfrm>
            <a:off x="536042" y="6560663"/>
            <a:ext cx="1892610" cy="1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r>
              <a:rPr lang="en-GB" sz="700" noProof="0" smtClean="0">
                <a:solidFill>
                  <a:schemeClr val="accent2"/>
                </a:solidFill>
              </a:rPr>
              <a:t>© 2012 Aker Solutions</a:t>
            </a:r>
            <a:endParaRPr lang="en-GB" sz="700" noProof="0">
              <a:solidFill>
                <a:schemeClr val="accent2"/>
              </a:solidFill>
            </a:endParaRPr>
          </a:p>
        </p:txBody>
      </p:sp>
      <p:grpSp>
        <p:nvGrpSpPr>
          <p:cNvPr id="1032" name="Group 4"/>
          <p:cNvGrpSpPr>
            <a:grpSpLocks/>
          </p:cNvGrpSpPr>
          <p:nvPr/>
        </p:nvGrpSpPr>
        <p:grpSpPr bwMode="auto">
          <a:xfrm>
            <a:off x="528638" y="6169025"/>
            <a:ext cx="8166100" cy="512763"/>
            <a:chOff x="529282" y="6168978"/>
            <a:chExt cx="8164904" cy="512859"/>
          </a:xfrm>
        </p:grpSpPr>
        <p:pic>
          <p:nvPicPr>
            <p:cNvPr id="1033" name="Picture 1"/>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562910" y="6168978"/>
              <a:ext cx="2131276" cy="34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8"/>
            <p:cNvSpPr>
              <a:spLocks noChangeShapeType="1"/>
            </p:cNvSpPr>
            <p:nvPr/>
          </p:nvSpPr>
          <p:spPr bwMode="auto">
            <a:xfrm>
              <a:off x="529282" y="6539436"/>
              <a:ext cx="8074968"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noProof="0"/>
            </a:p>
          </p:txBody>
        </p:sp>
        <p:sp>
          <p:nvSpPr>
            <p:cNvPr id="1035" name="Text Box 9"/>
            <p:cNvSpPr txBox="1">
              <a:spLocks noChangeArrowheads="1"/>
            </p:cNvSpPr>
            <p:nvPr/>
          </p:nvSpPr>
          <p:spPr bwMode="auto">
            <a:xfrm>
              <a:off x="7548911" y="6556401"/>
              <a:ext cx="856338" cy="12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GB" sz="700" noProof="0" smtClean="0">
                  <a:solidFill>
                    <a:schemeClr val="accent2"/>
                  </a:solidFill>
                </a:rPr>
                <a:t>Preferred partner</a:t>
              </a:r>
            </a:p>
          </p:txBody>
        </p:sp>
      </p:grpSp>
    </p:spTree>
  </p:cSld>
  <p:clrMap bg1="lt1" tx1="dk1" bg2="lt2" tx2="dk2" accent1="accent1" accent2="accent2" accent3="accent3" accent4="accent4" accent5="accent5" accent6="accent6" hlink="hlink" folHlink="folHlink"/>
  <p:sldLayoutIdLst>
    <p:sldLayoutId id="2147483936" r:id="rId1"/>
    <p:sldLayoutId id="2147483923" r:id="rId2"/>
    <p:sldLayoutId id="2147483940" r:id="rId3"/>
    <p:sldLayoutId id="2147483939" r:id="rId4"/>
    <p:sldLayoutId id="2147483924" r:id="rId5"/>
    <p:sldLayoutId id="2147483925" r:id="rId6"/>
    <p:sldLayoutId id="2147483926" r:id="rId7"/>
    <p:sldLayoutId id="2147483927" r:id="rId8"/>
    <p:sldLayoutId id="2147483928" r:id="rId9"/>
    <p:sldLayoutId id="2147483929" r:id="rId10"/>
    <p:sldLayoutId id="2147483943" r:id="rId11"/>
    <p:sldLayoutId id="2147483931" r:id="rId12"/>
    <p:sldLayoutId id="2147483932" r:id="rId13"/>
    <p:sldLayoutId id="2147483933" r:id="rId14"/>
    <p:sldLayoutId id="2147483944" r:id="rId15"/>
    <p:sldLayoutId id="2147483945" r:id="rId16"/>
    <p:sldLayoutId id="2147483941" r:id="rId17"/>
    <p:sldLayoutId id="2147483942" r:id="rId18"/>
    <p:sldLayoutId id="2147483934" r:id="rId19"/>
    <p:sldLayoutId id="2147483935" r:id="rId20"/>
  </p:sldLayoutIdLst>
  <p:timing>
    <p:tnLst>
      <p:par>
        <p:cTn id="1" dur="indefinite" restart="never" nodeType="tmRoot"/>
      </p:par>
    </p:tnLst>
  </p:timing>
  <p:hf hdr="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cs typeface="Arial" charset="0"/>
        </a:defRPr>
      </a:lvl2pPr>
      <a:lvl3pPr algn="l" rtl="0" eaLnBrk="1" fontAlgn="base" hangingPunct="1">
        <a:spcBef>
          <a:spcPct val="0"/>
        </a:spcBef>
        <a:spcAft>
          <a:spcPct val="0"/>
        </a:spcAft>
        <a:defRPr sz="2400" b="1">
          <a:solidFill>
            <a:schemeClr val="accent1"/>
          </a:solidFill>
          <a:latin typeface="Arial" charset="0"/>
          <a:cs typeface="Arial" charset="0"/>
        </a:defRPr>
      </a:lvl3pPr>
      <a:lvl4pPr algn="l" rtl="0" eaLnBrk="1" fontAlgn="base" hangingPunct="1">
        <a:spcBef>
          <a:spcPct val="0"/>
        </a:spcBef>
        <a:spcAft>
          <a:spcPct val="0"/>
        </a:spcAft>
        <a:defRPr sz="2400" b="1">
          <a:solidFill>
            <a:schemeClr val="accent1"/>
          </a:solidFill>
          <a:latin typeface="Arial" charset="0"/>
          <a:cs typeface="Arial" charset="0"/>
        </a:defRPr>
      </a:lvl4pPr>
      <a:lvl5pPr algn="l" rtl="0" eaLnBrk="1" fontAlgn="base" hangingPunct="1">
        <a:spcBef>
          <a:spcPct val="0"/>
        </a:spcBef>
        <a:spcAft>
          <a:spcPct val="0"/>
        </a:spcAft>
        <a:defRPr sz="2400" b="1">
          <a:solidFill>
            <a:schemeClr val="accent1"/>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marL="273050" indent="-273050" algn="l" rtl="0" eaLnBrk="1" fontAlgn="base" hangingPunct="1">
        <a:spcBef>
          <a:spcPct val="30000"/>
        </a:spcBef>
        <a:spcAft>
          <a:spcPct val="0"/>
        </a:spcAft>
        <a:buClr>
          <a:schemeClr val="accent1"/>
        </a:buClr>
        <a:buSzPct val="85000"/>
        <a:buFont typeface="Arial" charset="0"/>
        <a:buChar char="■"/>
        <a:defRPr sz="2000">
          <a:solidFill>
            <a:schemeClr val="tx1"/>
          </a:solidFill>
          <a:latin typeface="+mn-lt"/>
          <a:ea typeface="+mn-ea"/>
          <a:cs typeface="+mn-cs"/>
        </a:defRPr>
      </a:lvl1pPr>
      <a:lvl2pPr marL="720725" indent="-269875" algn="l" rtl="0" eaLnBrk="1" fontAlgn="base" hangingPunct="1">
        <a:spcBef>
          <a:spcPct val="0"/>
        </a:spcBef>
        <a:spcAft>
          <a:spcPct val="0"/>
        </a:spcAft>
        <a:buClr>
          <a:schemeClr val="accent2"/>
        </a:buClr>
        <a:buSzPct val="85000"/>
        <a:buFont typeface="Arial" charset="0"/>
        <a:buChar char="■"/>
        <a:defRPr>
          <a:solidFill>
            <a:schemeClr val="tx1"/>
          </a:solidFill>
          <a:latin typeface="+mn-lt"/>
          <a:cs typeface="+mn-cs"/>
        </a:defRPr>
      </a:lvl2pPr>
      <a:lvl3pPr marL="1084263" indent="-184150" algn="l" rtl="0" eaLnBrk="1" fontAlgn="base" hangingPunct="1">
        <a:spcBef>
          <a:spcPct val="0"/>
        </a:spcBef>
        <a:spcAft>
          <a:spcPct val="0"/>
        </a:spcAft>
        <a:buClr>
          <a:schemeClr val="accent2"/>
        </a:buClr>
        <a:buSzPct val="85000"/>
        <a:buFont typeface="Arial" charset="0"/>
        <a:buChar char="■"/>
        <a:defRPr sz="1600">
          <a:solidFill>
            <a:schemeClr val="tx1"/>
          </a:solidFill>
          <a:latin typeface="+mn-lt"/>
          <a:cs typeface="+mn-cs"/>
        </a:defRPr>
      </a:lvl3pPr>
      <a:lvl4pPr marL="1441450" indent="-177800" algn="l" rtl="0" eaLnBrk="1" fontAlgn="base" hangingPunct="1">
        <a:spcBef>
          <a:spcPct val="0"/>
        </a:spcBef>
        <a:spcAft>
          <a:spcPct val="0"/>
        </a:spcAft>
        <a:buClr>
          <a:schemeClr val="bg2"/>
        </a:buClr>
        <a:buSzPct val="85000"/>
        <a:buFont typeface="Arial" charset="0"/>
        <a:buChar char="■"/>
        <a:defRPr sz="1400">
          <a:solidFill>
            <a:schemeClr val="tx1"/>
          </a:solidFill>
          <a:latin typeface="+mn-lt"/>
          <a:cs typeface="+mn-cs"/>
        </a:defRPr>
      </a:lvl4pPr>
      <a:lvl5pPr marL="1798638" indent="-177800" algn="l" rtl="0" eaLnBrk="1" fontAlgn="base" hangingPunct="1">
        <a:spcBef>
          <a:spcPct val="0"/>
        </a:spcBef>
        <a:spcAft>
          <a:spcPct val="0"/>
        </a:spcAft>
        <a:buClr>
          <a:schemeClr val="bg2"/>
        </a:buClr>
        <a:buFont typeface="Arial" charset="0"/>
        <a:buChar char="■"/>
        <a:defRPr sz="1400">
          <a:solidFill>
            <a:schemeClr val="tx1"/>
          </a:solidFill>
          <a:latin typeface="+mn-lt"/>
          <a:cs typeface="+mn-cs"/>
        </a:defRPr>
      </a:lvl5pPr>
      <a:lvl6pPr marL="2255838" indent="-177800" algn="l" rtl="0" eaLnBrk="1" fontAlgn="base" hangingPunct="1">
        <a:spcBef>
          <a:spcPct val="0"/>
        </a:spcBef>
        <a:spcAft>
          <a:spcPct val="0"/>
        </a:spcAft>
        <a:buClr>
          <a:schemeClr val="bg2"/>
        </a:buClr>
        <a:buFont typeface="Arial" charset="0"/>
        <a:buChar char="■"/>
        <a:defRPr sz="1400">
          <a:solidFill>
            <a:schemeClr val="tx1"/>
          </a:solidFill>
          <a:latin typeface="+mn-lt"/>
          <a:cs typeface="+mn-cs"/>
        </a:defRPr>
      </a:lvl6pPr>
      <a:lvl7pPr marL="2713038" indent="-177800" algn="l" rtl="0" eaLnBrk="1" fontAlgn="base" hangingPunct="1">
        <a:spcBef>
          <a:spcPct val="0"/>
        </a:spcBef>
        <a:spcAft>
          <a:spcPct val="0"/>
        </a:spcAft>
        <a:buClr>
          <a:schemeClr val="bg2"/>
        </a:buClr>
        <a:buFont typeface="Arial" charset="0"/>
        <a:buChar char="■"/>
        <a:defRPr sz="1400">
          <a:solidFill>
            <a:schemeClr val="tx1"/>
          </a:solidFill>
          <a:latin typeface="+mn-lt"/>
          <a:cs typeface="+mn-cs"/>
        </a:defRPr>
      </a:lvl7pPr>
      <a:lvl8pPr marL="3170238" indent="-177800" algn="l" rtl="0" eaLnBrk="1" fontAlgn="base" hangingPunct="1">
        <a:spcBef>
          <a:spcPct val="0"/>
        </a:spcBef>
        <a:spcAft>
          <a:spcPct val="0"/>
        </a:spcAft>
        <a:buClr>
          <a:schemeClr val="bg2"/>
        </a:buClr>
        <a:buFont typeface="Arial" charset="0"/>
        <a:buChar char="■"/>
        <a:defRPr sz="1400">
          <a:solidFill>
            <a:schemeClr val="tx1"/>
          </a:solidFill>
          <a:latin typeface="+mn-lt"/>
          <a:cs typeface="+mn-cs"/>
        </a:defRPr>
      </a:lvl8pPr>
      <a:lvl9pPr marL="3627438" indent="-177800" algn="l" rtl="0" eaLnBrk="1" fontAlgn="base" hangingPunct="1">
        <a:spcBef>
          <a:spcPct val="0"/>
        </a:spcBef>
        <a:spcAft>
          <a:spcPct val="0"/>
        </a:spcAft>
        <a:buClr>
          <a:schemeClr val="bg2"/>
        </a:buClr>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err="1" smtClean="0"/>
              <a:t>Early</a:t>
            </a:r>
            <a:r>
              <a:rPr lang="nb-NO" dirty="0" smtClean="0"/>
              <a:t> </a:t>
            </a:r>
            <a:r>
              <a:rPr lang="nb-NO" dirty="0" err="1" smtClean="0"/>
              <a:t>Phase</a:t>
            </a:r>
            <a:r>
              <a:rPr lang="nb-NO" dirty="0" smtClean="0"/>
              <a:t> </a:t>
            </a:r>
            <a:r>
              <a:rPr lang="nb-NO" dirty="0" err="1" smtClean="0"/>
              <a:t>Need</a:t>
            </a:r>
            <a:r>
              <a:rPr lang="nb-NO" dirty="0" smtClean="0"/>
              <a:t> Analysis</a:t>
            </a:r>
            <a:br>
              <a:rPr lang="nb-NO" dirty="0" smtClean="0"/>
            </a:br>
            <a:r>
              <a:rPr lang="nb-NO" dirty="0" smtClean="0"/>
              <a:t>	</a:t>
            </a:r>
            <a:r>
              <a:rPr lang="nb-NO" i="1" dirty="0" smtClean="0"/>
              <a:t>-</a:t>
            </a:r>
            <a:r>
              <a:rPr lang="nb-NO" sz="2400" i="1" dirty="0" err="1" smtClean="0"/>
              <a:t>Can</a:t>
            </a:r>
            <a:r>
              <a:rPr lang="nb-NO" sz="2400" i="1" dirty="0" smtClean="0"/>
              <a:t> </a:t>
            </a:r>
            <a:r>
              <a:rPr lang="nb-NO" sz="2400" i="1" dirty="0" err="1" smtClean="0"/>
              <a:t>We</a:t>
            </a:r>
            <a:r>
              <a:rPr lang="nb-NO" sz="2400" i="1" dirty="0" smtClean="0"/>
              <a:t> </a:t>
            </a:r>
            <a:r>
              <a:rPr lang="nb-NO" sz="2400" i="1" dirty="0" err="1" smtClean="0"/>
              <a:t>Ease</a:t>
            </a:r>
            <a:r>
              <a:rPr lang="nb-NO" sz="2400" i="1" dirty="0" smtClean="0"/>
              <a:t> Systems Integration?</a:t>
            </a:r>
            <a:r>
              <a:rPr lang="nb-NO" dirty="0"/>
              <a:t/>
            </a:r>
            <a:br>
              <a:rPr lang="nb-NO" dirty="0"/>
            </a:br>
            <a:endParaRPr lang="en-GB" dirty="0"/>
          </a:p>
        </p:txBody>
      </p:sp>
      <p:sp>
        <p:nvSpPr>
          <p:cNvPr id="3" name="Subtitle 2"/>
          <p:cNvSpPr>
            <a:spLocks noGrp="1"/>
          </p:cNvSpPr>
          <p:nvPr>
            <p:ph type="subTitle" idx="1"/>
          </p:nvPr>
        </p:nvSpPr>
        <p:spPr>
          <a:xfrm>
            <a:off x="527292" y="5728370"/>
            <a:ext cx="8076958" cy="288000"/>
          </a:xfrm>
        </p:spPr>
        <p:txBody>
          <a:bodyPr/>
          <a:lstStyle/>
          <a:p>
            <a:r>
              <a:rPr lang="nb-NO" dirty="0" smtClean="0"/>
              <a:t>Kongsberg 14.06.2013</a:t>
            </a:r>
            <a:endParaRPr lang="en-GB" dirty="0"/>
          </a:p>
        </p:txBody>
      </p:sp>
      <p:sp>
        <p:nvSpPr>
          <p:cNvPr id="9" name="Text Placeholder 8"/>
          <p:cNvSpPr>
            <a:spLocks noGrp="1"/>
          </p:cNvSpPr>
          <p:nvPr>
            <p:ph type="body" sz="quarter" idx="10"/>
          </p:nvPr>
        </p:nvSpPr>
        <p:spPr>
          <a:xfrm>
            <a:off x="510858" y="6021288"/>
            <a:ext cx="8076957" cy="288032"/>
          </a:xfrm>
        </p:spPr>
        <p:txBody>
          <a:bodyPr/>
          <a:lstStyle/>
          <a:p>
            <a:r>
              <a:rPr lang="en-GB" dirty="0" smtClean="0"/>
              <a:t>Eldar Tranøy | Systems Engineer</a:t>
            </a:r>
            <a:endParaRPr lang="en-GB" dirty="0"/>
          </a:p>
        </p:txBody>
      </p:sp>
    </p:spTree>
    <p:extLst>
      <p:ext uri="{BB962C8B-B14F-4D97-AF65-F5344CB8AC3E}">
        <p14:creationId xmlns:p14="http://schemas.microsoft.com/office/powerpoint/2010/main" val="4161358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Engineering - Benchmarking</a:t>
            </a:r>
            <a:endParaRPr lang="en-US" dirty="0"/>
          </a:p>
        </p:txBody>
      </p:sp>
      <p:sp>
        <p:nvSpPr>
          <p:cNvPr id="3" name="Content Placeholder 2"/>
          <p:cNvSpPr>
            <a:spLocks noGrp="1"/>
          </p:cNvSpPr>
          <p:nvPr>
            <p:ph idx="1"/>
          </p:nvPr>
        </p:nvSpPr>
        <p:spPr/>
        <p:txBody>
          <a:bodyPr/>
          <a:lstStyle/>
          <a:p>
            <a:r>
              <a:rPr lang="en-US" dirty="0" smtClean="0"/>
              <a:t>Systems Engineering Body of Knowledge (</a:t>
            </a:r>
            <a:r>
              <a:rPr lang="en-US" dirty="0" err="1" smtClean="0"/>
              <a:t>SEBoK</a:t>
            </a:r>
            <a:r>
              <a:rPr lang="en-US" dirty="0" smtClean="0"/>
              <a:t>)</a:t>
            </a:r>
          </a:p>
          <a:p>
            <a:endParaRPr lang="en-US" dirty="0" smtClean="0"/>
          </a:p>
          <a:p>
            <a:r>
              <a:rPr lang="en-US" dirty="0" smtClean="0"/>
              <a:t>Fundamental SE process:</a:t>
            </a:r>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10</a:t>
            </a:fld>
            <a:r>
              <a:rPr lang="en-GB" noProof="0" smtClean="0"/>
              <a:t> </a:t>
            </a:r>
            <a:endParaRPr lang="en-GB" noProof="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83" y="3573016"/>
            <a:ext cx="883443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817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Engineering – Benchmarking</a:t>
            </a:r>
            <a:endParaRPr lang="en-US" dirty="0"/>
          </a:p>
        </p:txBody>
      </p:sp>
      <p:sp>
        <p:nvSpPr>
          <p:cNvPr id="3" name="Content Placeholder 2"/>
          <p:cNvSpPr>
            <a:spLocks noGrp="1"/>
          </p:cNvSpPr>
          <p:nvPr>
            <p:ph sz="half" idx="1"/>
          </p:nvPr>
        </p:nvSpPr>
        <p:spPr/>
        <p:txBody>
          <a:bodyPr/>
          <a:lstStyle/>
          <a:p>
            <a:r>
              <a:rPr lang="en-US" dirty="0" smtClean="0"/>
              <a:t>Eric </a:t>
            </a:r>
            <a:r>
              <a:rPr lang="en-US" dirty="0" err="1" smtClean="0"/>
              <a:t>Honour</a:t>
            </a:r>
            <a:r>
              <a:rPr lang="en-US" dirty="0" smtClean="0"/>
              <a:t> (2004) – Value of Systems engineering</a:t>
            </a:r>
          </a:p>
          <a:p>
            <a:r>
              <a:rPr lang="en-US" dirty="0" err="1" smtClean="0"/>
              <a:t>Gruhl</a:t>
            </a:r>
            <a:r>
              <a:rPr lang="en-US" dirty="0" smtClean="0"/>
              <a:t> (1992) – NASA research</a:t>
            </a:r>
          </a:p>
          <a:p>
            <a:pPr lvl="1">
              <a:buFont typeface="Wingdings" pitchFamily="2" charset="2"/>
              <a:buChar char="Ø"/>
            </a:pPr>
            <a:r>
              <a:rPr lang="en-US" dirty="0" smtClean="0"/>
              <a:t>Less cost overruns with early phase effort</a:t>
            </a:r>
          </a:p>
          <a:p>
            <a:r>
              <a:rPr lang="en-US" dirty="0" smtClean="0"/>
              <a:t>Barker (2003) – IBM research</a:t>
            </a:r>
          </a:p>
          <a:p>
            <a:pPr lvl="1">
              <a:buFont typeface="Wingdings" pitchFamily="2" charset="2"/>
              <a:buChar char="Ø"/>
            </a:pPr>
            <a:r>
              <a:rPr lang="en-US" dirty="0" smtClean="0"/>
              <a:t>Productivity improvement, cost savings and increased quality of design</a:t>
            </a:r>
          </a:p>
          <a:p>
            <a:endParaRPr lang="en-US" dirty="0" smtClean="0"/>
          </a:p>
          <a:p>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11</a:t>
            </a:fld>
            <a:r>
              <a:rPr lang="en-GB" noProof="0" smtClean="0"/>
              <a:t> </a:t>
            </a:r>
            <a:endParaRPr lang="en-GB"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52736"/>
            <a:ext cx="4023165" cy="273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102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HCA-VNAS-D10.res.no.enterdir.com\D10_HOME03\177997\personal\desktop\Master Thesis\Pictures\Schedule vs S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29000"/>
            <a:ext cx="4058797" cy="278337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CA-VNAS-D10.res.no.enterdir.com\D10_HOME03\177997\personal\desktop\Master Thesis\Pictures\Cost vs S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173" y="704530"/>
            <a:ext cx="4089648" cy="2804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Systems Engineering - Benchmarking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r>
                  <a:rPr lang="en-US" dirty="0" smtClean="0"/>
                  <a:t>Honour defines a metric to measure Systems Engineering</a:t>
                </a:r>
              </a:p>
              <a:p>
                <a:r>
                  <a:rPr lang="en-US" dirty="0" smtClean="0"/>
                  <a:t>Systems Engineering Effort (SEE)</a:t>
                </a:r>
              </a:p>
              <a:p>
                <a:pPr marL="0" indent="0">
                  <a:buNone/>
                </a:pPr>
                <a:endParaRPr lang="nb-NO"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nb-NO" b="0" i="1" smtClean="0">
                          <a:latin typeface="Cambria Math"/>
                        </a:rPr>
                        <m:t>𝑆𝐸𝐸</m:t>
                      </m:r>
                      <m:r>
                        <a:rPr lang="nb-NO" b="0" i="1" smtClean="0">
                          <a:latin typeface="Cambria Math"/>
                        </a:rPr>
                        <m:t>=</m:t>
                      </m:r>
                      <m:r>
                        <a:rPr lang="nb-NO" b="0" i="1" smtClean="0">
                          <a:latin typeface="Cambria Math"/>
                        </a:rPr>
                        <m:t>𝑆𝐸</m:t>
                      </m:r>
                      <m:r>
                        <a:rPr lang="nb-NO" b="0" i="1" smtClean="0">
                          <a:latin typeface="Cambria Math"/>
                        </a:rPr>
                        <m:t> </m:t>
                      </m:r>
                      <m:r>
                        <a:rPr lang="nb-NO" b="0" i="1" smtClean="0">
                          <a:latin typeface="Cambria Math"/>
                        </a:rPr>
                        <m:t>𝑄𝑢𝑎𝑙𝑖𝑡𝑦</m:t>
                      </m:r>
                      <m:r>
                        <a:rPr lang="nb-NO" b="0" i="1" smtClean="0">
                          <a:latin typeface="Cambria Math"/>
                        </a:rPr>
                        <m:t> ∗</m:t>
                      </m:r>
                      <m:f>
                        <m:fPr>
                          <m:ctrlPr>
                            <a:rPr lang="nb-NO" b="0" i="1" smtClean="0">
                              <a:latin typeface="Cambria Math"/>
                            </a:rPr>
                          </m:ctrlPr>
                        </m:fPr>
                        <m:num>
                          <m:r>
                            <a:rPr lang="nb-NO" b="0" i="1" smtClean="0">
                              <a:latin typeface="Cambria Math"/>
                            </a:rPr>
                            <m:t>𝑆𝐸</m:t>
                          </m:r>
                          <m:r>
                            <a:rPr lang="nb-NO" b="0" i="1" smtClean="0">
                              <a:latin typeface="Cambria Math"/>
                            </a:rPr>
                            <m:t> </m:t>
                          </m:r>
                          <m:r>
                            <a:rPr lang="nb-NO" b="0" i="1" smtClean="0">
                              <a:latin typeface="Cambria Math"/>
                            </a:rPr>
                            <m:t>𝐶𝑜𝑠𝑡</m:t>
                          </m:r>
                        </m:num>
                        <m:den>
                          <m:r>
                            <a:rPr lang="nb-NO" b="0" i="1" smtClean="0">
                              <a:latin typeface="Cambria Math"/>
                            </a:rPr>
                            <m:t>𝑃𝑟𝑜𝑗𝑒𝑐𝑡</m:t>
                          </m:r>
                          <m:r>
                            <a:rPr lang="nb-NO" b="0" i="1" smtClean="0">
                              <a:latin typeface="Cambria Math"/>
                            </a:rPr>
                            <m:t> </m:t>
                          </m:r>
                          <m:r>
                            <a:rPr lang="nb-NO" b="0" i="1" smtClean="0">
                              <a:latin typeface="Cambria Math"/>
                            </a:rPr>
                            <m:t>𝐶𝑜𝑠𝑡</m:t>
                          </m:r>
                        </m:den>
                      </m:f>
                    </m:oMath>
                  </m:oMathPara>
                </a14:m>
                <a:endParaRPr lang="nb-NO" b="0" dirty="0" smtClean="0"/>
              </a:p>
              <a:p>
                <a:endParaRPr lang="en-US" dirty="0" smtClean="0"/>
              </a:p>
              <a:p>
                <a:r>
                  <a:rPr lang="en-US" dirty="0" smtClean="0"/>
                  <a:t>Optimum SEE at 15-20 %</a:t>
                </a:r>
              </a:p>
              <a:p>
                <a:endParaRPr lang="en-US" dirty="0"/>
              </a:p>
              <a:p>
                <a:r>
                  <a:rPr lang="en-US" dirty="0" smtClean="0"/>
                  <a:t>This implies that contractors are either doing too little SE or performing SE with too low quality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5"/>
                <a:stretch>
                  <a:fillRect l="-3195" t="-1718" r="-2556"/>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pPr>
              <a:defRPr/>
            </a:pPr>
            <a:fld id="{98200267-7E34-4E96-A676-BC0BB053971C}" type="datetime3">
              <a:rPr lang="en-GB" noProof="0" smtClean="0"/>
              <a:t>10 June, 2013</a:t>
            </a:fld>
            <a:endParaRPr lang="en-GB" noProof="0"/>
          </a:p>
        </p:txBody>
      </p:sp>
      <p:sp>
        <p:nvSpPr>
          <p:cNvPr id="6" name="Footer Placeholder 5"/>
          <p:cNvSpPr>
            <a:spLocks noGrp="1"/>
          </p:cNvSpPr>
          <p:nvPr>
            <p:ph type="ftr" sz="quarter" idx="11"/>
          </p:nvPr>
        </p:nvSpPr>
        <p:spPr/>
        <p:txBody>
          <a:bodyPr/>
          <a:lstStyle/>
          <a:p>
            <a:pPr>
              <a:defRPr/>
            </a:pPr>
            <a:endParaRPr lang="en-GB" noProof="0"/>
          </a:p>
        </p:txBody>
      </p:sp>
      <p:sp>
        <p:nvSpPr>
          <p:cNvPr id="7" name="Slide Number Placeholder 6"/>
          <p:cNvSpPr>
            <a:spLocks noGrp="1"/>
          </p:cNvSpPr>
          <p:nvPr>
            <p:ph type="sldNum" sz="quarter" idx="12"/>
          </p:nvPr>
        </p:nvSpPr>
        <p:spPr/>
        <p:txBody>
          <a:bodyPr/>
          <a:lstStyle/>
          <a:p>
            <a:pPr>
              <a:defRPr/>
            </a:pPr>
            <a:r>
              <a:rPr lang="en-GB" noProof="0" smtClean="0"/>
              <a:t>Slide </a:t>
            </a:r>
            <a:fld id="{F9E62BFB-CC12-485D-93BD-4EA38F2D4C8B}" type="slidenum">
              <a:rPr lang="en-GB" noProof="0" smtClean="0"/>
              <a:pPr>
                <a:defRPr/>
              </a:pPr>
              <a:t>12</a:t>
            </a:fld>
            <a:r>
              <a:rPr lang="en-GB" noProof="0" smtClean="0"/>
              <a:t> </a:t>
            </a:r>
            <a:endParaRPr lang="en-GB" noProof="0"/>
          </a:p>
        </p:txBody>
      </p:sp>
    </p:spTree>
    <p:extLst>
      <p:ext uri="{BB962C8B-B14F-4D97-AF65-F5344CB8AC3E}">
        <p14:creationId xmlns:p14="http://schemas.microsoft.com/office/powerpoint/2010/main" val="287874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Project – Vigdis NE </a:t>
            </a:r>
            <a:r>
              <a:rPr lang="en-US" dirty="0" err="1" smtClean="0"/>
              <a:t>WOS</a:t>
            </a:r>
            <a:endParaRPr lang="en-US" dirty="0"/>
          </a:p>
        </p:txBody>
      </p:sp>
      <p:sp>
        <p:nvSpPr>
          <p:cNvPr id="3" name="Content Placeholder 2"/>
          <p:cNvSpPr>
            <a:spLocks noGrp="1"/>
          </p:cNvSpPr>
          <p:nvPr>
            <p:ph sz="half" idx="1"/>
          </p:nvPr>
        </p:nvSpPr>
        <p:spPr/>
        <p:txBody>
          <a:bodyPr/>
          <a:lstStyle/>
          <a:p>
            <a:r>
              <a:rPr lang="en-US" dirty="0" err="1" smtClean="0"/>
              <a:t>Workover</a:t>
            </a:r>
            <a:r>
              <a:rPr lang="en-US" dirty="0" smtClean="0"/>
              <a:t> Systems / Light Well Intervention Equipment</a:t>
            </a:r>
          </a:p>
          <a:p>
            <a:r>
              <a:rPr lang="en-US" dirty="0" smtClean="0"/>
              <a:t>System delivery comprise of:</a:t>
            </a:r>
          </a:p>
          <a:p>
            <a:pPr lvl="1"/>
            <a:r>
              <a:rPr lang="en-US" dirty="0" err="1" smtClean="0"/>
              <a:t>EDP</a:t>
            </a:r>
            <a:r>
              <a:rPr lang="en-US" dirty="0" smtClean="0"/>
              <a:t>/</a:t>
            </a:r>
            <a:r>
              <a:rPr lang="en-US" dirty="0" err="1" smtClean="0"/>
              <a:t>LRP</a:t>
            </a:r>
            <a:endParaRPr lang="en-US" dirty="0" smtClean="0"/>
          </a:p>
          <a:p>
            <a:pPr lvl="1"/>
            <a:r>
              <a:rPr lang="en-US" dirty="0" smtClean="0"/>
              <a:t>Riser System</a:t>
            </a:r>
          </a:p>
          <a:p>
            <a:pPr lvl="1"/>
            <a:r>
              <a:rPr lang="en-US" dirty="0" err="1" smtClean="0"/>
              <a:t>multiWOCS</a:t>
            </a:r>
            <a:endParaRPr lang="en-US" dirty="0" smtClean="0"/>
          </a:p>
          <a:p>
            <a:r>
              <a:rPr lang="en-US" dirty="0" smtClean="0"/>
              <a:t>Interfaces </a:t>
            </a:r>
            <a:r>
              <a:rPr lang="en-US" dirty="0" err="1" smtClean="0"/>
              <a:t>XMTs</a:t>
            </a:r>
            <a:r>
              <a:rPr lang="en-US" dirty="0" smtClean="0"/>
              <a:t>/Wells from multiple vendors</a:t>
            </a:r>
          </a:p>
          <a:p>
            <a:r>
              <a:rPr lang="en-US" dirty="0" smtClean="0"/>
              <a:t>Interfaces multiple offshore vessels / rigs</a:t>
            </a:r>
          </a:p>
          <a:p>
            <a:r>
              <a:rPr lang="en-US" dirty="0" smtClean="0"/>
              <a:t>Follows the “</a:t>
            </a:r>
            <a:r>
              <a:rPr lang="en-US" dirty="0" err="1" smtClean="0"/>
              <a:t>FastTrack</a:t>
            </a:r>
            <a:r>
              <a:rPr lang="en-US" dirty="0" smtClean="0"/>
              <a:t>” delivery scheme</a:t>
            </a:r>
          </a:p>
          <a:p>
            <a:endParaRPr lang="en-US" dirty="0" smtClean="0"/>
          </a:p>
          <a:p>
            <a:endParaRPr lang="en-US" dirty="0"/>
          </a:p>
        </p:txBody>
      </p:sp>
      <p:sp>
        <p:nvSpPr>
          <p:cNvPr id="5" name="Date Placeholder 4"/>
          <p:cNvSpPr>
            <a:spLocks noGrp="1"/>
          </p:cNvSpPr>
          <p:nvPr>
            <p:ph type="dt" sz="half" idx="10"/>
          </p:nvPr>
        </p:nvSpPr>
        <p:spPr/>
        <p:txBody>
          <a:bodyPr/>
          <a:lstStyle/>
          <a:p>
            <a:pPr>
              <a:defRPr/>
            </a:pPr>
            <a:fld id="{98200267-7E34-4E96-A676-BC0BB053971C}" type="datetime3">
              <a:rPr lang="en-GB" noProof="0" smtClean="0"/>
              <a:t>10 June, 2013</a:t>
            </a:fld>
            <a:endParaRPr lang="en-GB" noProof="0"/>
          </a:p>
        </p:txBody>
      </p:sp>
      <p:sp>
        <p:nvSpPr>
          <p:cNvPr id="6" name="Footer Placeholder 5"/>
          <p:cNvSpPr>
            <a:spLocks noGrp="1"/>
          </p:cNvSpPr>
          <p:nvPr>
            <p:ph type="ftr" sz="quarter" idx="11"/>
          </p:nvPr>
        </p:nvSpPr>
        <p:spPr/>
        <p:txBody>
          <a:bodyPr/>
          <a:lstStyle/>
          <a:p>
            <a:pPr>
              <a:defRPr/>
            </a:pPr>
            <a:endParaRPr lang="en-GB" noProof="0"/>
          </a:p>
        </p:txBody>
      </p:sp>
      <p:sp>
        <p:nvSpPr>
          <p:cNvPr id="7" name="Slide Number Placeholder 6"/>
          <p:cNvSpPr>
            <a:spLocks noGrp="1"/>
          </p:cNvSpPr>
          <p:nvPr>
            <p:ph type="sldNum" sz="quarter" idx="12"/>
          </p:nvPr>
        </p:nvSpPr>
        <p:spPr/>
        <p:txBody>
          <a:bodyPr/>
          <a:lstStyle/>
          <a:p>
            <a:pPr>
              <a:defRPr/>
            </a:pPr>
            <a:r>
              <a:rPr lang="en-GB" noProof="0" smtClean="0"/>
              <a:t>Slide </a:t>
            </a:r>
            <a:fld id="{F9E62BFB-CC12-485D-93BD-4EA38F2D4C8B}" type="slidenum">
              <a:rPr lang="en-GB" noProof="0" smtClean="0"/>
              <a:pPr>
                <a:defRPr/>
              </a:pPr>
              <a:t>13</a:t>
            </a:fld>
            <a:r>
              <a:rPr lang="en-GB" noProof="0" smtClean="0"/>
              <a:t> </a:t>
            </a:r>
            <a:endParaRPr lang="en-GB" noProof="0"/>
          </a:p>
        </p:txBody>
      </p:sp>
      <p:pic>
        <p:nvPicPr>
          <p:cNvPr id="9" name="Picture 2" descr="Q:\Shared\12 - Vigdis Pictures, Posters, Videos and Animations\Aker Solutions Workover System -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04545"/>
            <a:ext cx="2699792" cy="764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19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t>
            </a:r>
            <a:r>
              <a:rPr lang="en-US" dirty="0"/>
              <a:t>R</a:t>
            </a:r>
            <a:r>
              <a:rPr lang="en-US" dirty="0" smtClean="0"/>
              <a:t>oot Causes</a:t>
            </a:r>
            <a:endParaRPr lang="en-US" dirty="0"/>
          </a:p>
        </p:txBody>
      </p:sp>
      <p:sp>
        <p:nvSpPr>
          <p:cNvPr id="3" name="Content Placeholder 2"/>
          <p:cNvSpPr>
            <a:spLocks noGrp="1"/>
          </p:cNvSpPr>
          <p:nvPr>
            <p:ph sz="half" idx="1"/>
          </p:nvPr>
        </p:nvSpPr>
        <p:spPr/>
        <p:txBody>
          <a:bodyPr/>
          <a:lstStyle/>
          <a:p>
            <a:r>
              <a:rPr lang="en-US" dirty="0" smtClean="0"/>
              <a:t>We needed to benchmark SE performance in Vigdis NE </a:t>
            </a:r>
            <a:r>
              <a:rPr lang="en-US" dirty="0" err="1" smtClean="0"/>
              <a:t>WOS</a:t>
            </a:r>
            <a:endParaRPr lang="en-US" dirty="0" smtClean="0"/>
          </a:p>
          <a:p>
            <a:r>
              <a:rPr lang="en-US" dirty="0" smtClean="0"/>
              <a:t>Amount of SE:</a:t>
            </a:r>
          </a:p>
          <a:p>
            <a:pPr lvl="1">
              <a:buFont typeface="Wingdings" pitchFamily="2" charset="2"/>
              <a:buChar char="Ø"/>
            </a:pPr>
            <a:r>
              <a:rPr lang="en-US" dirty="0" smtClean="0"/>
              <a:t>8,5% of total project cost</a:t>
            </a:r>
          </a:p>
          <a:p>
            <a:pPr lvl="1">
              <a:buFont typeface="Wingdings" pitchFamily="2" charset="2"/>
              <a:buChar char="Ø"/>
            </a:pPr>
            <a:r>
              <a:rPr lang="en-US" dirty="0" smtClean="0"/>
              <a:t>Too low for optimum SEE</a:t>
            </a:r>
          </a:p>
          <a:p>
            <a:pPr lvl="1">
              <a:buFont typeface="Wingdings" pitchFamily="2" charset="2"/>
              <a:buChar char="Ø"/>
            </a:pPr>
            <a:r>
              <a:rPr lang="en-US" dirty="0" smtClean="0"/>
              <a:t>High enough to expect good results</a:t>
            </a:r>
          </a:p>
          <a:p>
            <a:pPr>
              <a:buSzPct val="125000"/>
              <a:buFont typeface="Wingdings" pitchFamily="2" charset="2"/>
              <a:buChar char="§"/>
            </a:pPr>
            <a:r>
              <a:rPr lang="en-US" dirty="0"/>
              <a:t>Startup of SE activities</a:t>
            </a:r>
            <a:r>
              <a:rPr lang="en-US" dirty="0" smtClean="0"/>
              <a:t>:</a:t>
            </a:r>
          </a:p>
          <a:p>
            <a:pPr lvl="1">
              <a:buFont typeface="Wingdings" pitchFamily="2" charset="2"/>
              <a:buChar char="Ø"/>
            </a:pPr>
            <a:r>
              <a:rPr lang="en-US" dirty="0" smtClean="0"/>
              <a:t>Initiated at project startup</a:t>
            </a:r>
          </a:p>
          <a:p>
            <a:pPr lvl="1">
              <a:buFont typeface="Wingdings" pitchFamily="2" charset="2"/>
              <a:buChar char="Ø"/>
            </a:pPr>
            <a:r>
              <a:rPr lang="en-US" dirty="0" smtClean="0"/>
              <a:t>Confirmed by project timeline</a:t>
            </a:r>
          </a:p>
          <a:p>
            <a:pPr>
              <a:buSzPct val="125000"/>
              <a:buFont typeface="Wingdings" pitchFamily="2" charset="2"/>
              <a:buChar char="§"/>
            </a:pPr>
            <a:r>
              <a:rPr lang="en-US" dirty="0" smtClean="0"/>
              <a:t>Performed a comparison of internal SE activities compared to SE fundamental processes</a:t>
            </a:r>
            <a:endParaRPr lang="en-US" dirty="0"/>
          </a:p>
        </p:txBody>
      </p:sp>
      <p:sp>
        <p:nvSpPr>
          <p:cNvPr id="5" name="Date Placeholder 4"/>
          <p:cNvSpPr>
            <a:spLocks noGrp="1"/>
          </p:cNvSpPr>
          <p:nvPr>
            <p:ph type="dt" sz="half" idx="10"/>
          </p:nvPr>
        </p:nvSpPr>
        <p:spPr/>
        <p:txBody>
          <a:bodyPr/>
          <a:lstStyle/>
          <a:p>
            <a:pPr>
              <a:defRPr/>
            </a:pPr>
            <a:fld id="{98200267-7E34-4E96-A676-BC0BB053971C}" type="datetime3">
              <a:rPr lang="en-GB" noProof="0" smtClean="0"/>
              <a:t>10 June, 2013</a:t>
            </a:fld>
            <a:endParaRPr lang="en-GB" noProof="0"/>
          </a:p>
        </p:txBody>
      </p:sp>
      <p:sp>
        <p:nvSpPr>
          <p:cNvPr id="6" name="Footer Placeholder 5"/>
          <p:cNvSpPr>
            <a:spLocks noGrp="1"/>
          </p:cNvSpPr>
          <p:nvPr>
            <p:ph type="ftr" sz="quarter" idx="11"/>
          </p:nvPr>
        </p:nvSpPr>
        <p:spPr/>
        <p:txBody>
          <a:bodyPr/>
          <a:lstStyle/>
          <a:p>
            <a:pPr>
              <a:defRPr/>
            </a:pPr>
            <a:endParaRPr lang="en-GB" noProof="0"/>
          </a:p>
        </p:txBody>
      </p:sp>
      <p:sp>
        <p:nvSpPr>
          <p:cNvPr id="7" name="Slide Number Placeholder 6"/>
          <p:cNvSpPr>
            <a:spLocks noGrp="1"/>
          </p:cNvSpPr>
          <p:nvPr>
            <p:ph type="sldNum" sz="quarter" idx="12"/>
          </p:nvPr>
        </p:nvSpPr>
        <p:spPr/>
        <p:txBody>
          <a:bodyPr/>
          <a:lstStyle/>
          <a:p>
            <a:pPr>
              <a:defRPr/>
            </a:pPr>
            <a:r>
              <a:rPr lang="en-GB" noProof="0" smtClean="0"/>
              <a:t>Slide </a:t>
            </a:r>
            <a:fld id="{F9E62BFB-CC12-485D-93BD-4EA38F2D4C8B}" type="slidenum">
              <a:rPr lang="en-GB" noProof="0" smtClean="0"/>
              <a:pPr>
                <a:defRPr/>
              </a:pPr>
              <a:t>14</a:t>
            </a:fld>
            <a:r>
              <a:rPr lang="en-GB" noProof="0" smtClean="0"/>
              <a:t> </a:t>
            </a:r>
            <a:endParaRPr lang="en-GB" noProof="0"/>
          </a:p>
        </p:txBody>
      </p:sp>
      <p:pic>
        <p:nvPicPr>
          <p:cNvPr id="12290" name="Picture 2" descr="Q:\Shared\12 - Vigdis Pictures, Posters, Videos and Animations\Aker Solutions Workover System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04545"/>
            <a:ext cx="2699792" cy="764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34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the Customer </a:t>
            </a:r>
            <a:r>
              <a:rPr lang="en-US" dirty="0"/>
              <a:t>P</a:t>
            </a:r>
            <a:r>
              <a:rPr lang="en-US" dirty="0" smtClean="0"/>
              <a:t>erspective</a:t>
            </a:r>
            <a:endParaRPr lang="en-US" dirty="0"/>
          </a:p>
        </p:txBody>
      </p:sp>
      <p:sp>
        <p:nvSpPr>
          <p:cNvPr id="3" name="Content Placeholder 2"/>
          <p:cNvSpPr>
            <a:spLocks noGrp="1"/>
          </p:cNvSpPr>
          <p:nvPr>
            <p:ph sz="half" idx="1"/>
          </p:nvPr>
        </p:nvSpPr>
        <p:spPr/>
        <p:txBody>
          <a:bodyPr/>
          <a:lstStyle/>
          <a:p>
            <a:r>
              <a:rPr lang="en-US" dirty="0" smtClean="0"/>
              <a:t>Assess if the initial system design covered the operational need of the customer</a:t>
            </a:r>
          </a:p>
          <a:p>
            <a:r>
              <a:rPr lang="en-US" dirty="0" smtClean="0"/>
              <a:t>Establish a basis to evaluate the initial need analysis done in the project</a:t>
            </a:r>
          </a:p>
          <a:p>
            <a:r>
              <a:rPr lang="en-US" dirty="0" smtClean="0"/>
              <a:t>Performed through in-depth interview with customers’ technical lead</a:t>
            </a:r>
          </a:p>
          <a:p>
            <a:r>
              <a:rPr lang="en-US" dirty="0" smtClean="0"/>
              <a:t>Three main root causes were identified</a:t>
            </a:r>
          </a:p>
          <a:p>
            <a:endParaRPr lang="en-US" dirty="0"/>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pPr>
              <a:defRPr/>
            </a:pPr>
            <a:fld id="{98200267-7E34-4E96-A676-BC0BB053971C}" type="datetime3">
              <a:rPr lang="en-GB" noProof="0" smtClean="0"/>
              <a:t>10 June, 2013</a:t>
            </a:fld>
            <a:endParaRPr lang="en-GB" noProof="0"/>
          </a:p>
        </p:txBody>
      </p:sp>
      <p:sp>
        <p:nvSpPr>
          <p:cNvPr id="6" name="Footer Placeholder 5"/>
          <p:cNvSpPr>
            <a:spLocks noGrp="1"/>
          </p:cNvSpPr>
          <p:nvPr>
            <p:ph type="ftr" sz="quarter" idx="11"/>
          </p:nvPr>
        </p:nvSpPr>
        <p:spPr/>
        <p:txBody>
          <a:bodyPr/>
          <a:lstStyle/>
          <a:p>
            <a:pPr>
              <a:defRPr/>
            </a:pPr>
            <a:endParaRPr lang="en-GB" noProof="0"/>
          </a:p>
        </p:txBody>
      </p:sp>
      <p:sp>
        <p:nvSpPr>
          <p:cNvPr id="7" name="Slide Number Placeholder 6"/>
          <p:cNvSpPr>
            <a:spLocks noGrp="1"/>
          </p:cNvSpPr>
          <p:nvPr>
            <p:ph type="sldNum" sz="quarter" idx="12"/>
          </p:nvPr>
        </p:nvSpPr>
        <p:spPr/>
        <p:txBody>
          <a:bodyPr/>
          <a:lstStyle/>
          <a:p>
            <a:pPr>
              <a:defRPr/>
            </a:pPr>
            <a:r>
              <a:rPr lang="en-GB" noProof="0" smtClean="0"/>
              <a:t>Slide </a:t>
            </a:r>
            <a:fld id="{F9E62BFB-CC12-485D-93BD-4EA38F2D4C8B}" type="slidenum">
              <a:rPr lang="en-GB" noProof="0" smtClean="0"/>
              <a:pPr>
                <a:defRPr/>
              </a:pPr>
              <a:t>15</a:t>
            </a:fld>
            <a:r>
              <a:rPr lang="en-GB" noProof="0" smtClean="0"/>
              <a:t> </a:t>
            </a:r>
            <a:endParaRPr lang="en-GB" noProof="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14557"/>
            <a:ext cx="4164825" cy="479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959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the Customer Perspective</a:t>
            </a:r>
            <a:endParaRPr lang="en-US" dirty="0"/>
          </a:p>
        </p:txBody>
      </p:sp>
      <p:sp>
        <p:nvSpPr>
          <p:cNvPr id="3" name="Content Placeholder 2"/>
          <p:cNvSpPr>
            <a:spLocks noGrp="1"/>
          </p:cNvSpPr>
          <p:nvPr>
            <p:ph idx="1"/>
          </p:nvPr>
        </p:nvSpPr>
        <p:spPr/>
        <p:txBody>
          <a:bodyPr/>
          <a:lstStyle/>
          <a:p>
            <a:r>
              <a:rPr lang="en-US" dirty="0" smtClean="0"/>
              <a:t>Cross vendor interfaces</a:t>
            </a:r>
          </a:p>
          <a:p>
            <a:pPr lvl="1">
              <a:buFont typeface="Wingdings" pitchFamily="2" charset="2"/>
              <a:buChar char="Ø"/>
            </a:pPr>
            <a:r>
              <a:rPr lang="en-US" dirty="0" smtClean="0"/>
              <a:t>Not evaluated in the research</a:t>
            </a:r>
          </a:p>
          <a:p>
            <a:pPr lvl="1">
              <a:buFont typeface="Wingdings" pitchFamily="2" charset="2"/>
              <a:buChar char="Ø"/>
            </a:pPr>
            <a:endParaRPr lang="en-US" dirty="0" smtClean="0"/>
          </a:p>
          <a:p>
            <a:pPr>
              <a:buSzPct val="135000"/>
              <a:buFont typeface="Wingdings" pitchFamily="2" charset="2"/>
              <a:buChar char="§"/>
            </a:pPr>
            <a:r>
              <a:rPr lang="en-US" dirty="0" smtClean="0"/>
              <a:t>Mismatch between tendered design and operational needs</a:t>
            </a:r>
          </a:p>
          <a:p>
            <a:pPr lvl="1">
              <a:buFont typeface="Wingdings" pitchFamily="2" charset="2"/>
              <a:buChar char="Ø"/>
            </a:pPr>
            <a:r>
              <a:rPr lang="en-US" dirty="0" smtClean="0"/>
              <a:t> Requirements derived from the tender phase were generic, not application specific</a:t>
            </a:r>
          </a:p>
          <a:p>
            <a:pPr lvl="1">
              <a:buFont typeface="Wingdings" pitchFamily="2" charset="2"/>
              <a:buChar char="Ø"/>
            </a:pPr>
            <a:r>
              <a:rPr lang="en-US" dirty="0" smtClean="0"/>
              <a:t>Leads to over-dimensioning of subsystems</a:t>
            </a:r>
          </a:p>
          <a:p>
            <a:pPr lvl="1">
              <a:buFont typeface="Wingdings" pitchFamily="2" charset="2"/>
              <a:buChar char="Ø"/>
            </a:pPr>
            <a:endParaRPr lang="en-US" dirty="0" smtClean="0"/>
          </a:p>
          <a:p>
            <a:pPr>
              <a:buSzPct val="135000"/>
              <a:buFont typeface="Wingdings" pitchFamily="2" charset="2"/>
              <a:buChar char="§"/>
            </a:pPr>
            <a:r>
              <a:rPr lang="en-US" dirty="0" smtClean="0"/>
              <a:t>Mismatch between requirements in governing documents and operational needs and physical limitations of interfacing systems and stakeholders</a:t>
            </a:r>
          </a:p>
          <a:p>
            <a:pPr lvl="1">
              <a:buFont typeface="Wingdings" pitchFamily="2" charset="2"/>
              <a:buChar char="Ø"/>
            </a:pPr>
            <a:r>
              <a:rPr lang="en-US" dirty="0" smtClean="0"/>
              <a:t>The needs of the operational vessels not covered by governing documents</a:t>
            </a:r>
          </a:p>
          <a:p>
            <a:pPr lvl="1">
              <a:buFont typeface="Wingdings" pitchFamily="2" charset="2"/>
              <a:buChar char="Ø"/>
            </a:pPr>
            <a:r>
              <a:rPr lang="en-US" dirty="0" smtClean="0"/>
              <a:t>This will in turn affect how the requirements interact</a:t>
            </a:r>
          </a:p>
          <a:p>
            <a:pPr lvl="1">
              <a:buFont typeface="Wingdings" pitchFamily="2" charset="2"/>
              <a:buChar char="Ø"/>
            </a:pPr>
            <a:r>
              <a:rPr lang="en-US" dirty="0" smtClean="0"/>
              <a:t>Governing documents define the system and impose weight restrictions</a:t>
            </a:r>
          </a:p>
          <a:p>
            <a:pPr lvl="1">
              <a:buFont typeface="Wingdings" pitchFamily="2" charset="2"/>
              <a:buChar char="Ø"/>
            </a:pPr>
            <a:r>
              <a:rPr lang="en-US" dirty="0" smtClean="0"/>
              <a:t>These restrictions exceed the lifting capacity of the operational vessels</a:t>
            </a:r>
            <a:endParaRPr lang="en-US" dirty="0"/>
          </a:p>
        </p:txBody>
      </p:sp>
      <p:sp>
        <p:nvSpPr>
          <p:cNvPr id="5" name="Date Placeholder 4"/>
          <p:cNvSpPr>
            <a:spLocks noGrp="1"/>
          </p:cNvSpPr>
          <p:nvPr>
            <p:ph type="dt" sz="half" idx="10"/>
          </p:nvPr>
        </p:nvSpPr>
        <p:spPr/>
        <p:txBody>
          <a:bodyPr/>
          <a:lstStyle/>
          <a:p>
            <a:pPr>
              <a:defRPr/>
            </a:pPr>
            <a:fld id="{98200267-7E34-4E96-A676-BC0BB053971C}" type="datetime3">
              <a:rPr lang="en-GB" noProof="0" smtClean="0"/>
              <a:t>10 June, 2013</a:t>
            </a:fld>
            <a:endParaRPr lang="en-GB" noProof="0"/>
          </a:p>
        </p:txBody>
      </p:sp>
      <p:sp>
        <p:nvSpPr>
          <p:cNvPr id="6" name="Footer Placeholder 5"/>
          <p:cNvSpPr>
            <a:spLocks noGrp="1"/>
          </p:cNvSpPr>
          <p:nvPr>
            <p:ph type="ftr" sz="quarter" idx="11"/>
          </p:nvPr>
        </p:nvSpPr>
        <p:spPr/>
        <p:txBody>
          <a:bodyPr/>
          <a:lstStyle/>
          <a:p>
            <a:pPr>
              <a:defRPr/>
            </a:pPr>
            <a:endParaRPr lang="en-GB" noProof="0"/>
          </a:p>
        </p:txBody>
      </p:sp>
      <p:sp>
        <p:nvSpPr>
          <p:cNvPr id="7" name="Slide Number Placeholder 6"/>
          <p:cNvSpPr>
            <a:spLocks noGrp="1"/>
          </p:cNvSpPr>
          <p:nvPr>
            <p:ph type="sldNum" sz="quarter" idx="12"/>
          </p:nvPr>
        </p:nvSpPr>
        <p:spPr/>
        <p:txBody>
          <a:bodyPr/>
          <a:lstStyle/>
          <a:p>
            <a:pPr>
              <a:defRPr/>
            </a:pPr>
            <a:r>
              <a:rPr lang="en-GB" noProof="0" smtClean="0"/>
              <a:t>Slide </a:t>
            </a:r>
            <a:fld id="{F9E62BFB-CC12-485D-93BD-4EA38F2D4C8B}" type="slidenum">
              <a:rPr lang="en-GB" noProof="0" smtClean="0"/>
              <a:pPr>
                <a:defRPr/>
              </a:pPr>
              <a:t>16</a:t>
            </a:fld>
            <a:r>
              <a:rPr lang="en-GB" noProof="0" smtClean="0"/>
              <a:t> </a:t>
            </a:r>
            <a:endParaRPr lang="en-GB" noProof="0"/>
          </a:p>
        </p:txBody>
      </p:sp>
    </p:spTree>
    <p:extLst>
      <p:ext uri="{BB962C8B-B14F-4D97-AF65-F5344CB8AC3E}">
        <p14:creationId xmlns:p14="http://schemas.microsoft.com/office/powerpoint/2010/main" val="2362746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Capturing the Customer Perspective</a:t>
            </a:r>
          </a:p>
        </p:txBody>
      </p:sp>
      <p:sp>
        <p:nvSpPr>
          <p:cNvPr id="3" name="Content Placeholder 2"/>
          <p:cNvSpPr>
            <a:spLocks noGrp="1"/>
          </p:cNvSpPr>
          <p:nvPr>
            <p:ph idx="1"/>
          </p:nvPr>
        </p:nvSpPr>
        <p:spPr/>
        <p:txBody>
          <a:bodyPr/>
          <a:lstStyle/>
          <a:p>
            <a:r>
              <a:rPr lang="en-US" dirty="0" smtClean="0"/>
              <a:t>This effectively means that the design that won the tender is not suitable for the actual operational needs of the customer</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17</a:t>
            </a:fld>
            <a:r>
              <a:rPr lang="en-GB" noProof="0" smtClean="0"/>
              <a:t> </a:t>
            </a:r>
            <a:endParaRPr lang="en-GB" noProof="0"/>
          </a:p>
        </p:txBody>
      </p:sp>
      <p:pic>
        <p:nvPicPr>
          <p:cNvPr id="13316" name="Picture 4" descr="\\HCA-VNAS-D10.res.no.enterdir.com\D10_HOME03\177997\personal\desktop\Master Thesis\Pictures\WIS_681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4" y="2492896"/>
            <a:ext cx="9234264" cy="299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76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Aker Solutions – Are we doing it right?</a:t>
            </a:r>
          </a:p>
        </p:txBody>
      </p:sp>
      <p:sp>
        <p:nvSpPr>
          <p:cNvPr id="3" name="Content Placeholder 2"/>
          <p:cNvSpPr>
            <a:spLocks noGrp="1"/>
          </p:cNvSpPr>
          <p:nvPr>
            <p:ph idx="1"/>
          </p:nvPr>
        </p:nvSpPr>
        <p:spPr/>
        <p:txBody>
          <a:bodyPr/>
          <a:lstStyle/>
          <a:p>
            <a:r>
              <a:rPr lang="en-US" dirty="0" smtClean="0"/>
              <a:t>In-depth interview revealed that the projects SE processes had been unsuccessful in capturing the customers’ operational needs</a:t>
            </a:r>
          </a:p>
          <a:p>
            <a:endParaRPr lang="en-US" dirty="0" smtClean="0"/>
          </a:p>
          <a:p>
            <a:r>
              <a:rPr lang="en-US" dirty="0" err="1" smtClean="0"/>
              <a:t>SEBoK</a:t>
            </a:r>
            <a:r>
              <a:rPr lang="en-US" dirty="0" smtClean="0"/>
              <a:t> states that:</a:t>
            </a:r>
          </a:p>
          <a:p>
            <a:pPr lvl="1">
              <a:buFont typeface="Wingdings" pitchFamily="2" charset="2"/>
              <a:buChar char="Ø"/>
            </a:pPr>
            <a:r>
              <a:rPr lang="en-US" dirty="0" smtClean="0"/>
              <a:t>SE shall perform the initial capturing of needs before system design</a:t>
            </a:r>
          </a:p>
          <a:p>
            <a:pPr lvl="1">
              <a:buFont typeface="Wingdings" pitchFamily="2" charset="2"/>
              <a:buChar char="Ø"/>
            </a:pPr>
            <a:r>
              <a:rPr lang="en-US" dirty="0" smtClean="0"/>
              <a:t>Derive system requirements from the needs</a:t>
            </a:r>
          </a:p>
          <a:p>
            <a:pPr lvl="1"/>
            <a:endParaRPr lang="en-US" dirty="0" smtClean="0"/>
          </a:p>
          <a:p>
            <a:r>
              <a:rPr lang="en-US" dirty="0"/>
              <a:t>Are our internal procedures in accordance with </a:t>
            </a:r>
            <a:r>
              <a:rPr lang="en-US" dirty="0" err="1"/>
              <a:t>SEBoK</a:t>
            </a:r>
            <a:r>
              <a:rPr lang="en-US" dirty="0"/>
              <a:t>?</a:t>
            </a:r>
          </a:p>
          <a:p>
            <a:endParaRPr lang="en-US" dirty="0" smtClean="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18</a:t>
            </a:fld>
            <a:r>
              <a:rPr lang="en-GB" noProof="0" smtClean="0"/>
              <a:t> </a:t>
            </a:r>
            <a:endParaRPr lang="en-GB" noProof="0"/>
          </a:p>
        </p:txBody>
      </p:sp>
    </p:spTree>
    <p:extLst>
      <p:ext uri="{BB962C8B-B14F-4D97-AF65-F5344CB8AC3E}">
        <p14:creationId xmlns:p14="http://schemas.microsoft.com/office/powerpoint/2010/main" val="1701803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Aker Solutions – Are we doing it right?</a:t>
            </a:r>
            <a:endParaRPr lang="en-US" dirty="0"/>
          </a:p>
        </p:txBody>
      </p:sp>
      <p:sp>
        <p:nvSpPr>
          <p:cNvPr id="9" name="Content Placeholder 8"/>
          <p:cNvSpPr>
            <a:spLocks noGrp="1"/>
          </p:cNvSpPr>
          <p:nvPr>
            <p:ph idx="1"/>
          </p:nvPr>
        </p:nvSpPr>
        <p:spPr/>
        <p:txBody>
          <a:bodyPr/>
          <a:lstStyle/>
          <a:p>
            <a:r>
              <a:rPr lang="en-US" dirty="0" err="1" smtClean="0"/>
              <a:t>PEM</a:t>
            </a:r>
            <a:endParaRPr lang="en-US" dirty="0" smtClean="0"/>
          </a:p>
          <a:p>
            <a:r>
              <a:rPr lang="en-US" dirty="0" smtClean="0"/>
              <a:t>High level model which governs the overall processes in all AkSo projects</a:t>
            </a:r>
          </a:p>
          <a:p>
            <a:r>
              <a:rPr lang="en-US" dirty="0" smtClean="0"/>
              <a:t>The </a:t>
            </a:r>
            <a:r>
              <a:rPr lang="en-US" dirty="0" err="1" smtClean="0"/>
              <a:t>PEM</a:t>
            </a:r>
            <a:r>
              <a:rPr lang="en-US" dirty="0" smtClean="0"/>
              <a:t> defines how to systematically move from a concept, to win a tender and how to execute a complete project</a:t>
            </a:r>
            <a:endParaRPr lang="en-US" dirty="0"/>
          </a:p>
          <a:p>
            <a:r>
              <a:rPr lang="en-US" dirty="0" smtClean="0"/>
              <a:t>Does the </a:t>
            </a:r>
            <a:r>
              <a:rPr lang="en-US" dirty="0" err="1" smtClean="0"/>
              <a:t>PEM</a:t>
            </a:r>
            <a:r>
              <a:rPr lang="en-US" dirty="0" smtClean="0"/>
              <a:t> model cause limitations in SE Effort?</a:t>
            </a:r>
          </a:p>
        </p:txBody>
      </p:sp>
      <p:sp>
        <p:nvSpPr>
          <p:cNvPr id="5" name="Date Placeholder 4"/>
          <p:cNvSpPr>
            <a:spLocks noGrp="1"/>
          </p:cNvSpPr>
          <p:nvPr>
            <p:ph type="dt" sz="half" idx="10"/>
          </p:nvPr>
        </p:nvSpPr>
        <p:spPr/>
        <p:txBody>
          <a:bodyPr/>
          <a:lstStyle/>
          <a:p>
            <a:pPr>
              <a:defRPr/>
            </a:pPr>
            <a:fld id="{98200267-7E34-4E96-A676-BC0BB053971C}" type="datetime3">
              <a:rPr lang="en-GB" noProof="0" smtClean="0"/>
              <a:t>10 June, 2013</a:t>
            </a:fld>
            <a:endParaRPr lang="en-GB" noProof="0"/>
          </a:p>
        </p:txBody>
      </p:sp>
      <p:sp>
        <p:nvSpPr>
          <p:cNvPr id="6" name="Footer Placeholder 5"/>
          <p:cNvSpPr>
            <a:spLocks noGrp="1"/>
          </p:cNvSpPr>
          <p:nvPr>
            <p:ph type="ftr" sz="quarter" idx="11"/>
          </p:nvPr>
        </p:nvSpPr>
        <p:spPr/>
        <p:txBody>
          <a:bodyPr/>
          <a:lstStyle/>
          <a:p>
            <a:pPr>
              <a:defRPr/>
            </a:pPr>
            <a:endParaRPr lang="en-GB" noProof="0"/>
          </a:p>
        </p:txBody>
      </p:sp>
      <p:sp>
        <p:nvSpPr>
          <p:cNvPr id="7" name="Slide Number Placeholder 6"/>
          <p:cNvSpPr>
            <a:spLocks noGrp="1"/>
          </p:cNvSpPr>
          <p:nvPr>
            <p:ph type="sldNum" sz="quarter" idx="12"/>
          </p:nvPr>
        </p:nvSpPr>
        <p:spPr/>
        <p:txBody>
          <a:bodyPr/>
          <a:lstStyle/>
          <a:p>
            <a:pPr>
              <a:defRPr/>
            </a:pPr>
            <a:r>
              <a:rPr lang="en-GB" noProof="0" smtClean="0"/>
              <a:t>Slide </a:t>
            </a:r>
            <a:fld id="{F9E62BFB-CC12-485D-93BD-4EA38F2D4C8B}" type="slidenum">
              <a:rPr lang="en-GB" noProof="0" smtClean="0"/>
              <a:pPr>
                <a:defRPr/>
              </a:pPr>
              <a:t>19</a:t>
            </a:fld>
            <a:r>
              <a:rPr lang="en-GB" noProof="0" smtClean="0"/>
              <a:t> </a:t>
            </a:r>
            <a:endParaRPr lang="en-GB" noProof="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263" y="3789040"/>
            <a:ext cx="574357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544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Agenda</a:t>
            </a:r>
            <a:endParaRPr lang="en-US"/>
          </a:p>
        </p:txBody>
      </p:sp>
      <p:sp>
        <p:nvSpPr>
          <p:cNvPr id="3" name="Content Placeholder 2"/>
          <p:cNvSpPr>
            <a:spLocks noGrp="1"/>
          </p:cNvSpPr>
          <p:nvPr>
            <p:ph idx="1"/>
          </p:nvPr>
        </p:nvSpPr>
        <p:spPr/>
        <p:txBody>
          <a:bodyPr/>
          <a:lstStyle/>
          <a:p>
            <a:r>
              <a:rPr lang="nb-NO" dirty="0" err="1" smtClean="0"/>
              <a:t>Introduction</a:t>
            </a:r>
            <a:endParaRPr lang="nb-NO" dirty="0" smtClean="0"/>
          </a:p>
          <a:p>
            <a:r>
              <a:rPr lang="nb-NO" dirty="0" err="1" smtClean="0"/>
              <a:t>Motivation</a:t>
            </a:r>
            <a:r>
              <a:rPr lang="nb-NO" dirty="0" smtClean="0"/>
              <a:t> For Research</a:t>
            </a:r>
          </a:p>
          <a:p>
            <a:r>
              <a:rPr lang="nb-NO" dirty="0" smtClean="0"/>
              <a:t>Systems Engineering – How to do it</a:t>
            </a:r>
          </a:p>
          <a:p>
            <a:r>
              <a:rPr lang="nb-NO" dirty="0" smtClean="0"/>
              <a:t>Aker Solutions – How </a:t>
            </a:r>
            <a:r>
              <a:rPr lang="nb-NO" dirty="0" err="1" smtClean="0"/>
              <a:t>are</a:t>
            </a:r>
            <a:r>
              <a:rPr lang="nb-NO" dirty="0" smtClean="0"/>
              <a:t> </a:t>
            </a:r>
            <a:r>
              <a:rPr lang="nb-NO" dirty="0" err="1" smtClean="0"/>
              <a:t>we</a:t>
            </a:r>
            <a:r>
              <a:rPr lang="nb-NO" dirty="0" smtClean="0"/>
              <a:t> </a:t>
            </a:r>
            <a:r>
              <a:rPr lang="nb-NO" dirty="0" err="1" smtClean="0"/>
              <a:t>doing</a:t>
            </a:r>
            <a:r>
              <a:rPr lang="nb-NO" dirty="0" smtClean="0"/>
              <a:t> it</a:t>
            </a:r>
          </a:p>
          <a:p>
            <a:r>
              <a:rPr lang="nb-NO" dirty="0" err="1" smtClean="0"/>
              <a:t>Need</a:t>
            </a:r>
            <a:r>
              <a:rPr lang="nb-NO" dirty="0" smtClean="0"/>
              <a:t> </a:t>
            </a:r>
            <a:r>
              <a:rPr lang="nb-NO" dirty="0" err="1" smtClean="0"/>
              <a:t>analysis</a:t>
            </a:r>
            <a:endParaRPr lang="nb-NO" dirty="0"/>
          </a:p>
          <a:p>
            <a:r>
              <a:rPr lang="nb-NO" dirty="0" err="1" smtClean="0"/>
              <a:t>Summary</a:t>
            </a:r>
            <a:r>
              <a:rPr lang="nb-NO" dirty="0" smtClean="0"/>
              <a:t> and </a:t>
            </a:r>
            <a:r>
              <a:rPr lang="nb-NO" dirty="0" err="1" smtClean="0"/>
              <a:t>Conclusion</a:t>
            </a:r>
            <a:endParaRPr lang="nb-NO" dirty="0" smtClean="0"/>
          </a:p>
          <a:p>
            <a:endParaRPr lang="nb-NO" dirty="0" smtClean="0"/>
          </a:p>
          <a:p>
            <a:endParaRPr lang="nb-NO" dirty="0" smtClean="0"/>
          </a:p>
          <a:p>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a:t>
            </a:fld>
            <a:r>
              <a:rPr lang="en-GB" noProof="0" smtClean="0"/>
              <a:t> </a:t>
            </a:r>
            <a:endParaRPr lang="en-GB" noProof="0"/>
          </a:p>
        </p:txBody>
      </p:sp>
    </p:spTree>
    <p:extLst>
      <p:ext uri="{BB962C8B-B14F-4D97-AF65-F5344CB8AC3E}">
        <p14:creationId xmlns:p14="http://schemas.microsoft.com/office/powerpoint/2010/main" val="3124228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Aker Solutions – Tender Phase</a:t>
            </a:r>
            <a:endParaRPr lang="en-US" dirty="0"/>
          </a:p>
        </p:txBody>
      </p:sp>
      <p:sp>
        <p:nvSpPr>
          <p:cNvPr id="3" name="Content Placeholder 2"/>
          <p:cNvSpPr>
            <a:spLocks noGrp="1"/>
          </p:cNvSpPr>
          <p:nvPr>
            <p:ph idx="1"/>
          </p:nvPr>
        </p:nvSpPr>
        <p:spPr/>
        <p:txBody>
          <a:bodyPr/>
          <a:lstStyle/>
          <a:p>
            <a:r>
              <a:rPr lang="en-US" dirty="0" smtClean="0"/>
              <a:t>How does the tender phase define a system and it’s requirements?</a:t>
            </a:r>
          </a:p>
          <a:p>
            <a:pPr lvl="1"/>
            <a:r>
              <a:rPr lang="en-US" dirty="0" smtClean="0"/>
              <a:t>No need analysis</a:t>
            </a:r>
          </a:p>
          <a:p>
            <a:pPr lvl="1"/>
            <a:r>
              <a:rPr lang="en-US" dirty="0" smtClean="0"/>
              <a:t>No requirements definition</a:t>
            </a:r>
          </a:p>
          <a:p>
            <a:r>
              <a:rPr lang="en-US" dirty="0" smtClean="0"/>
              <a:t>This is due to the tender process being a public process.</a:t>
            </a:r>
          </a:p>
          <a:p>
            <a:pPr lvl="1"/>
            <a:r>
              <a:rPr lang="en-US" dirty="0" smtClean="0"/>
              <a:t>This implies that all communication towards company is in principle public communication.</a:t>
            </a:r>
          </a:p>
          <a:p>
            <a:pPr lvl="1"/>
            <a:r>
              <a:rPr lang="en-US" dirty="0" smtClean="0"/>
              <a:t>Little or no communication takes place during the tender, due to the risk of SE efforts being revealed to competitors</a:t>
            </a:r>
          </a:p>
          <a:p>
            <a:r>
              <a:rPr lang="en-US" dirty="0" smtClean="0"/>
              <a:t>As earlier described, this results in tendered system design being different from the system design the customer actually needs</a:t>
            </a:r>
          </a:p>
          <a:p>
            <a:r>
              <a:rPr lang="en-US" dirty="0" smtClean="0"/>
              <a:t>This finding is supported by the investment committee’s report</a:t>
            </a:r>
          </a:p>
          <a:p>
            <a:pPr lvl="1"/>
            <a:r>
              <a:rPr lang="en-US" dirty="0" smtClean="0"/>
              <a:t>The report also address the problem with little to no communication during the tender and the subsequent consequences of the current tendering regime</a:t>
            </a:r>
          </a:p>
          <a:p>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20</a:t>
            </a:fld>
            <a:r>
              <a:rPr lang="en-GB" noProof="0" smtClean="0"/>
              <a:t> </a:t>
            </a:r>
            <a:endParaRPr lang="en-GB" noProof="0"/>
          </a:p>
        </p:txBody>
      </p:sp>
    </p:spTree>
    <p:extLst>
      <p:ext uri="{BB962C8B-B14F-4D97-AF65-F5344CB8AC3E}">
        <p14:creationId xmlns:p14="http://schemas.microsoft.com/office/powerpoint/2010/main" val="4122393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Aker Solutions – Tender Phase</a:t>
            </a:r>
            <a:endParaRPr lang="en-US" dirty="0"/>
          </a:p>
        </p:txBody>
      </p:sp>
      <p:sp>
        <p:nvSpPr>
          <p:cNvPr id="3" name="Content Placeholder 2"/>
          <p:cNvSpPr>
            <a:spLocks noGrp="1"/>
          </p:cNvSpPr>
          <p:nvPr>
            <p:ph type="body" sz="quarter" idx="14"/>
          </p:nvPr>
        </p:nvSpPr>
        <p:spPr/>
        <p:txBody>
          <a:bodyPr/>
          <a:lstStyle/>
          <a:p>
            <a:r>
              <a:rPr lang="en-US" dirty="0" smtClean="0"/>
              <a:t>When contractors enter into a tender, it is not unusual that essential operational data is missing.</a:t>
            </a:r>
          </a:p>
          <a:p>
            <a:r>
              <a:rPr lang="en-US" dirty="0" smtClean="0"/>
              <a:t>This finding also correlates with the investment committee’s report</a:t>
            </a:r>
          </a:p>
          <a:p>
            <a:r>
              <a:rPr lang="en-US" dirty="0" smtClean="0"/>
              <a:t>Examples of typical missing data:</a:t>
            </a:r>
          </a:p>
          <a:p>
            <a:pPr lvl="1"/>
            <a:r>
              <a:rPr lang="en-US" dirty="0" smtClean="0"/>
              <a:t>Meteorological and  oceanographic data</a:t>
            </a:r>
          </a:p>
          <a:p>
            <a:pPr lvl="1"/>
            <a:r>
              <a:rPr lang="en-US" dirty="0" smtClean="0"/>
              <a:t>Field data</a:t>
            </a:r>
          </a:p>
          <a:p>
            <a:pPr lvl="1"/>
            <a:r>
              <a:rPr lang="en-US" dirty="0" smtClean="0"/>
              <a:t>Soil data</a:t>
            </a:r>
          </a:p>
          <a:p>
            <a:pPr lvl="1"/>
            <a:r>
              <a:rPr lang="en-US" dirty="0" smtClean="0"/>
              <a:t>Fluid data</a:t>
            </a:r>
          </a:p>
          <a:p>
            <a:pPr lvl="1"/>
            <a:r>
              <a:rPr lang="en-US" dirty="0" smtClean="0"/>
              <a:t>Installation vessel data</a:t>
            </a:r>
            <a:endParaRPr lang="en-US" dirty="0"/>
          </a:p>
        </p:txBody>
      </p:sp>
      <p:sp>
        <p:nvSpPr>
          <p:cNvPr id="4" name="Date Placeholder 3"/>
          <p:cNvSpPr>
            <a:spLocks noGrp="1"/>
          </p:cNvSpPr>
          <p:nvPr>
            <p:ph type="dt" sz="half" idx="15"/>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6"/>
          </p:nvPr>
        </p:nvSpPr>
        <p:spPr/>
        <p:txBody>
          <a:bodyPr/>
          <a:lstStyle/>
          <a:p>
            <a:pPr>
              <a:defRPr/>
            </a:pPr>
            <a:endParaRPr lang="en-GB" noProof="0"/>
          </a:p>
        </p:txBody>
      </p:sp>
      <p:sp>
        <p:nvSpPr>
          <p:cNvPr id="6" name="Slide Number Placeholder 5"/>
          <p:cNvSpPr>
            <a:spLocks noGrp="1"/>
          </p:cNvSpPr>
          <p:nvPr>
            <p:ph type="sldNum" sz="quarter" idx="17"/>
          </p:nvPr>
        </p:nvSpPr>
        <p:spPr/>
        <p:txBody>
          <a:bodyPr/>
          <a:lstStyle/>
          <a:p>
            <a:pPr>
              <a:defRPr/>
            </a:pPr>
            <a:r>
              <a:rPr lang="en-GB" noProof="0" smtClean="0"/>
              <a:t>Slide </a:t>
            </a:r>
            <a:fld id="{CDFFA3D7-BF0E-4E94-BDFF-174788BE9870}" type="slidenum">
              <a:rPr lang="en-GB" noProof="0" smtClean="0"/>
              <a:pPr>
                <a:defRPr/>
              </a:pPr>
              <a:t>21</a:t>
            </a:fld>
            <a:r>
              <a:rPr lang="en-GB" noProof="0" smtClean="0"/>
              <a:t> </a:t>
            </a:r>
            <a:endParaRPr lang="en-GB" noProof="0"/>
          </a:p>
        </p:txBody>
      </p:sp>
      <p:pic>
        <p:nvPicPr>
          <p:cNvPr id="15369" name="Picture 9" descr="\\HCA-VNAS-D10.res.no.enterdir.com\D10_HOME03\177997\personal\desktop\Master Thesis\Pictures\aker skandi.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84" y="1021348"/>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CA-VNAS-D10.res.no.enterdir.com\D10_HOME03\177997\personal\desktop\Master Thesis\Pictures\offshore wea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783" y="2735848"/>
            <a:ext cx="2928432" cy="1773272"/>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HCA-VNAS-D10.res.no.enterdir.com\D10_HOME03\177997\personal\desktop\Master Thesis\Pictures\Dagn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50912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97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Aker Solutions – </a:t>
            </a:r>
            <a:r>
              <a:rPr lang="en-US" dirty="0" err="1" smtClean="0"/>
              <a:t>F&amp;C</a:t>
            </a:r>
            <a:endParaRPr lang="en-US" dirty="0"/>
          </a:p>
        </p:txBody>
      </p:sp>
      <p:sp>
        <p:nvSpPr>
          <p:cNvPr id="3" name="Content Placeholder 2"/>
          <p:cNvSpPr>
            <a:spLocks noGrp="1"/>
          </p:cNvSpPr>
          <p:nvPr>
            <p:ph idx="1"/>
          </p:nvPr>
        </p:nvSpPr>
        <p:spPr/>
        <p:txBody>
          <a:bodyPr/>
          <a:lstStyle/>
          <a:p>
            <a:r>
              <a:rPr lang="en-US" dirty="0" err="1" smtClean="0"/>
              <a:t>F&amp;C</a:t>
            </a:r>
            <a:r>
              <a:rPr lang="en-US" dirty="0" smtClean="0"/>
              <a:t> offers more degrees of freedom for design</a:t>
            </a:r>
          </a:p>
          <a:p>
            <a:r>
              <a:rPr lang="en-US" dirty="0" smtClean="0"/>
              <a:t>No single concept is chosen at startup</a:t>
            </a:r>
          </a:p>
          <a:p>
            <a:r>
              <a:rPr lang="en-US" dirty="0" smtClean="0"/>
              <a:t>Both contractor and customer has the freedom to tailor the design</a:t>
            </a:r>
          </a:p>
          <a:p>
            <a:r>
              <a:rPr lang="en-US" dirty="0"/>
              <a:t>Communication between participants are more open</a:t>
            </a:r>
          </a:p>
          <a:p>
            <a:pPr lvl="1">
              <a:buFont typeface="Wingdings" pitchFamily="2" charset="2"/>
              <a:buChar char="Ø"/>
            </a:pPr>
            <a:r>
              <a:rPr lang="en-US" dirty="0"/>
              <a:t>This allows for more customer interaction and identification of underlying </a:t>
            </a:r>
            <a:r>
              <a:rPr lang="en-US" dirty="0" smtClean="0"/>
              <a:t>needs</a:t>
            </a:r>
          </a:p>
          <a:p>
            <a:r>
              <a:rPr lang="en-US" dirty="0" smtClean="0"/>
              <a:t>AkSo assumes that the generic customer requirements are sufficient</a:t>
            </a:r>
          </a:p>
          <a:p>
            <a:r>
              <a:rPr lang="en-US" dirty="0" smtClean="0"/>
              <a:t>Requirements definition activity exists</a:t>
            </a:r>
          </a:p>
          <a:p>
            <a:r>
              <a:rPr lang="en-US" dirty="0" smtClean="0"/>
              <a:t>No need analysis takes place</a:t>
            </a:r>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22</a:t>
            </a:fld>
            <a:r>
              <a:rPr lang="en-GB" noProof="0" smtClean="0"/>
              <a:t> </a:t>
            </a:r>
            <a:endParaRPr lang="en-GB" noProof="0"/>
          </a:p>
        </p:txBody>
      </p:sp>
    </p:spTree>
    <p:extLst>
      <p:ext uri="{BB962C8B-B14F-4D97-AF65-F5344CB8AC3E}">
        <p14:creationId xmlns:p14="http://schemas.microsoft.com/office/powerpoint/2010/main" val="1252295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Impact of Need Analysis During </a:t>
            </a:r>
            <a:r>
              <a:rPr lang="en-US" dirty="0" err="1" smtClean="0"/>
              <a:t>F&amp;C</a:t>
            </a:r>
            <a:endParaRPr lang="en-US" dirty="0"/>
          </a:p>
        </p:txBody>
      </p:sp>
      <p:sp>
        <p:nvSpPr>
          <p:cNvPr id="3" name="Content Placeholder 2"/>
          <p:cNvSpPr>
            <a:spLocks noGrp="1"/>
          </p:cNvSpPr>
          <p:nvPr>
            <p:ph idx="1"/>
          </p:nvPr>
        </p:nvSpPr>
        <p:spPr/>
        <p:txBody>
          <a:bodyPr/>
          <a:lstStyle/>
          <a:p>
            <a:r>
              <a:rPr lang="en-US" dirty="0" smtClean="0"/>
              <a:t>The research into the tender procedures revealed that tenders often are clearly influenced by the company performing the initial study</a:t>
            </a:r>
          </a:p>
          <a:p>
            <a:r>
              <a:rPr lang="en-US" dirty="0" smtClean="0"/>
              <a:t>A contractor that uses need analysis during the </a:t>
            </a:r>
            <a:r>
              <a:rPr lang="en-US" dirty="0" err="1" smtClean="0"/>
              <a:t>F&amp;C</a:t>
            </a:r>
            <a:r>
              <a:rPr lang="en-US" dirty="0" smtClean="0"/>
              <a:t> phase will have the opportunity to tailor the study to the customer needs, and adapt it to the contractors available technology</a:t>
            </a:r>
          </a:p>
          <a:p>
            <a:r>
              <a:rPr lang="en-US" dirty="0" smtClean="0"/>
              <a:t>If need analysis is used during </a:t>
            </a:r>
            <a:r>
              <a:rPr lang="en-US" dirty="0" err="1" smtClean="0"/>
              <a:t>F&amp;C</a:t>
            </a:r>
            <a:r>
              <a:rPr lang="en-US" dirty="0" smtClean="0"/>
              <a:t> to identify needs not stated in the customers </a:t>
            </a:r>
            <a:r>
              <a:rPr lang="en-US" dirty="0" err="1" smtClean="0"/>
              <a:t>F&amp;C</a:t>
            </a:r>
            <a:r>
              <a:rPr lang="en-US" dirty="0" smtClean="0"/>
              <a:t> documentation or ITT, the contractor can potentially gain a competitive advantage to win the contract and execute the work with less design changes</a:t>
            </a:r>
          </a:p>
          <a:p>
            <a:r>
              <a:rPr lang="en-US" dirty="0" smtClean="0"/>
              <a:t>Less design changes will increase the profitability potential of the project and gives the customer a more predictable project cost</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23</a:t>
            </a:fld>
            <a:r>
              <a:rPr lang="en-GB" noProof="0" smtClean="0"/>
              <a:t> </a:t>
            </a:r>
            <a:endParaRPr lang="en-GB" noProof="0"/>
          </a:p>
        </p:txBody>
      </p:sp>
    </p:spTree>
    <p:extLst>
      <p:ext uri="{BB962C8B-B14F-4D97-AF65-F5344CB8AC3E}">
        <p14:creationId xmlns:p14="http://schemas.microsoft.com/office/powerpoint/2010/main" val="2717835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Cost and Potential Impact</a:t>
            </a:r>
            <a:endParaRPr lang="en-US" dirty="0"/>
          </a:p>
        </p:txBody>
      </p:sp>
      <p:sp>
        <p:nvSpPr>
          <p:cNvPr id="3" name="Content Placeholder 2"/>
          <p:cNvSpPr>
            <a:spLocks noGrp="1"/>
          </p:cNvSpPr>
          <p:nvPr>
            <p:ph idx="1"/>
          </p:nvPr>
        </p:nvSpPr>
        <p:spPr/>
        <p:txBody>
          <a:bodyPr/>
          <a:lstStyle/>
          <a:p>
            <a:r>
              <a:rPr lang="en-US" dirty="0"/>
              <a:t>Analysis of VO </a:t>
            </a:r>
            <a:r>
              <a:rPr lang="en-US" dirty="0" smtClean="0"/>
              <a:t>registry</a:t>
            </a:r>
          </a:p>
          <a:p>
            <a:pPr lvl="1">
              <a:buFont typeface="Wingdings" pitchFamily="2" charset="2"/>
              <a:buChar char="Ø"/>
            </a:pPr>
            <a:r>
              <a:rPr lang="en-US" dirty="0" smtClean="0"/>
              <a:t>Changes to design or scope normally results in a variation order (VO)</a:t>
            </a:r>
          </a:p>
          <a:p>
            <a:pPr lvl="1">
              <a:buFont typeface="Wingdings" pitchFamily="2" charset="2"/>
              <a:buChar char="Ø"/>
            </a:pPr>
            <a:r>
              <a:rPr lang="en-US" dirty="0" smtClean="0"/>
              <a:t>Cost of change is normally carried by customer</a:t>
            </a:r>
          </a:p>
          <a:p>
            <a:pPr lvl="1">
              <a:buFont typeface="Wingdings" pitchFamily="2" charset="2"/>
              <a:buChar char="Ø"/>
            </a:pPr>
            <a:r>
              <a:rPr lang="en-US" dirty="0" smtClean="0"/>
              <a:t>Review of 23 VO’s</a:t>
            </a:r>
          </a:p>
          <a:p>
            <a:endParaRPr lang="en-US" dirty="0" smtClean="0"/>
          </a:p>
          <a:p>
            <a:r>
              <a:rPr lang="en-US" dirty="0" smtClean="0"/>
              <a:t>Findings</a:t>
            </a:r>
          </a:p>
          <a:p>
            <a:pPr lvl="1">
              <a:buFont typeface="Wingdings" pitchFamily="2" charset="2"/>
              <a:buChar char="Ø"/>
            </a:pPr>
            <a:r>
              <a:rPr lang="en-US" dirty="0" smtClean="0"/>
              <a:t>74% of the VO’s were preventable by need analysis</a:t>
            </a:r>
          </a:p>
          <a:p>
            <a:pPr lvl="1">
              <a:buFont typeface="Wingdings" pitchFamily="2" charset="2"/>
              <a:buChar char="Ø"/>
            </a:pPr>
            <a:r>
              <a:rPr lang="en-US" dirty="0" smtClean="0"/>
              <a:t>92% of the cost incurred by late design changes, were preventable</a:t>
            </a:r>
          </a:p>
          <a:p>
            <a:endParaRPr lang="en-US" dirty="0" smtClean="0"/>
          </a:p>
          <a:p>
            <a:r>
              <a:rPr lang="en-US" dirty="0" smtClean="0"/>
              <a:t>Root cause analysis of the preventable VO’s</a:t>
            </a:r>
          </a:p>
          <a:p>
            <a:pPr lvl="1">
              <a:buFont typeface="Wingdings" pitchFamily="2" charset="2"/>
              <a:buChar char="Ø"/>
            </a:pPr>
            <a:r>
              <a:rPr lang="en-US" dirty="0" smtClean="0"/>
              <a:t>Changes to product design</a:t>
            </a:r>
          </a:p>
          <a:p>
            <a:pPr lvl="1">
              <a:buFont typeface="Wingdings" pitchFamily="2" charset="2"/>
              <a:buChar char="Ø"/>
            </a:pPr>
            <a:r>
              <a:rPr lang="en-US" dirty="0" smtClean="0"/>
              <a:t>Mismatches between project requirements and operational needs</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24</a:t>
            </a:fld>
            <a:r>
              <a:rPr lang="en-GB" noProof="0" smtClean="0"/>
              <a:t> </a:t>
            </a:r>
            <a:endParaRPr lang="en-GB" noProof="0"/>
          </a:p>
        </p:txBody>
      </p:sp>
    </p:spTree>
    <p:extLst>
      <p:ext uri="{BB962C8B-B14F-4D97-AF65-F5344CB8AC3E}">
        <p14:creationId xmlns:p14="http://schemas.microsoft.com/office/powerpoint/2010/main" val="1935008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Process Change</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25</a:t>
            </a:fld>
            <a:r>
              <a:rPr lang="en-GB" noProof="0" smtClean="0"/>
              <a:t> </a:t>
            </a:r>
            <a:endParaRPr lang="en-GB" noProof="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3011488"/>
            <a:ext cx="883443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473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Process Change</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26</a:t>
            </a:fld>
            <a:r>
              <a:rPr lang="en-GB" noProof="0" smtClean="0"/>
              <a:t> </a:t>
            </a:r>
            <a:endParaRPr lang="en-GB" noProof="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2411513"/>
            <a:ext cx="88106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783238"/>
            <a:ext cx="4067944" cy="178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2" y="1244290"/>
            <a:ext cx="29241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982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Needs To Systems Integration</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27</a:t>
            </a:fld>
            <a:r>
              <a:rPr lang="en-GB" noProof="0" smtClean="0"/>
              <a:t> </a:t>
            </a:r>
            <a:endParaRPr lang="en-GB" noProof="0"/>
          </a:p>
        </p:txBody>
      </p:sp>
      <p:pic>
        <p:nvPicPr>
          <p:cNvPr id="1026" name="Picture 2" descr="\\HCA-VNAS-D10.res.no.enterdir.com\D10_HOME03\177997\personal\desktop\Master Thesis\Pictures\costimpa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64" y="1546224"/>
            <a:ext cx="6718316" cy="418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25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Needs To Systems Integration</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28</a:t>
            </a:fld>
            <a:r>
              <a:rPr lang="en-GB" noProof="0" smtClean="0"/>
              <a:t> </a:t>
            </a:r>
            <a:endParaRPr lang="en-GB" noProof="0"/>
          </a:p>
        </p:txBody>
      </p:sp>
      <p:sp>
        <p:nvSpPr>
          <p:cNvPr id="7" name="Freeform 10"/>
          <p:cNvSpPr/>
          <p:nvPr/>
        </p:nvSpPr>
        <p:spPr>
          <a:xfrm>
            <a:off x="1631950" y="2012950"/>
            <a:ext cx="5962650" cy="3937000"/>
          </a:xfrm>
          <a:custGeom>
            <a:avLst/>
            <a:gdLst>
              <a:gd name="connsiteX0" fmla="*/ 1311966 w 5510254"/>
              <a:gd name="connsiteY0" fmla="*/ 3927944 h 3935895"/>
              <a:gd name="connsiteX1" fmla="*/ 0 w 5510254"/>
              <a:gd name="connsiteY1" fmla="*/ 7951 h 3935895"/>
              <a:gd name="connsiteX2" fmla="*/ 1685677 w 5510254"/>
              <a:gd name="connsiteY2" fmla="*/ 7951 h 3935895"/>
              <a:gd name="connsiteX3" fmla="*/ 2790908 w 5510254"/>
              <a:gd name="connsiteY3" fmla="*/ 3037398 h 3935895"/>
              <a:gd name="connsiteX4" fmla="*/ 3880237 w 5510254"/>
              <a:gd name="connsiteY4" fmla="*/ 0 h 3935895"/>
              <a:gd name="connsiteX5" fmla="*/ 5510254 w 5510254"/>
              <a:gd name="connsiteY5" fmla="*/ 15902 h 3935895"/>
              <a:gd name="connsiteX6" fmla="*/ 4190338 w 5510254"/>
              <a:gd name="connsiteY6" fmla="*/ 3935895 h 3935895"/>
              <a:gd name="connsiteX7" fmla="*/ 1311966 w 5510254"/>
              <a:gd name="connsiteY7" fmla="*/ 3927944 h 393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254" h="3935895">
                <a:moveTo>
                  <a:pt x="1311966" y="3927944"/>
                </a:moveTo>
                <a:lnTo>
                  <a:pt x="0" y="7951"/>
                </a:lnTo>
                <a:lnTo>
                  <a:pt x="1685677" y="7951"/>
                </a:lnTo>
                <a:lnTo>
                  <a:pt x="2790908" y="3037398"/>
                </a:lnTo>
                <a:lnTo>
                  <a:pt x="3880237" y="0"/>
                </a:lnTo>
                <a:lnTo>
                  <a:pt x="5510254" y="15902"/>
                </a:lnTo>
                <a:lnTo>
                  <a:pt x="4190338" y="3935895"/>
                </a:lnTo>
                <a:lnTo>
                  <a:pt x="1311966" y="3927944"/>
                </a:lnTo>
                <a:close/>
              </a:path>
            </a:pathLst>
          </a:cu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8" name="TextBox 15"/>
          <p:cNvSpPr txBox="1">
            <a:spLocks noChangeArrowheads="1"/>
          </p:cNvSpPr>
          <p:nvPr/>
        </p:nvSpPr>
        <p:spPr bwMode="auto">
          <a:xfrm>
            <a:off x="5376863" y="3722688"/>
            <a:ext cx="1339850" cy="523875"/>
          </a:xfrm>
          <a:prstGeom prst="rect">
            <a:avLst/>
          </a:prstGeom>
          <a:noFill/>
          <a:ln w="9525">
            <a:noFill/>
            <a:miter lim="800000"/>
            <a:headEnd/>
            <a:tailEnd/>
          </a:ln>
        </p:spPr>
        <p:txBody>
          <a:bodyPr>
            <a:spAutoFit/>
          </a:bodyPr>
          <a:lstStyle/>
          <a:p>
            <a:r>
              <a:rPr lang="en-US" sz="1400">
                <a:latin typeface="Lucida Sans Unicode" pitchFamily="34" charset="0"/>
              </a:rPr>
              <a:t>System Integration</a:t>
            </a:r>
          </a:p>
        </p:txBody>
      </p:sp>
      <p:sp>
        <p:nvSpPr>
          <p:cNvPr id="9" name="TextBox 16"/>
          <p:cNvSpPr txBox="1">
            <a:spLocks noChangeArrowheads="1"/>
          </p:cNvSpPr>
          <p:nvPr/>
        </p:nvSpPr>
        <p:spPr bwMode="auto">
          <a:xfrm>
            <a:off x="5648325" y="2976563"/>
            <a:ext cx="1284288" cy="523875"/>
          </a:xfrm>
          <a:prstGeom prst="rect">
            <a:avLst/>
          </a:prstGeom>
          <a:noFill/>
          <a:ln w="9525">
            <a:noFill/>
            <a:miter lim="800000"/>
            <a:headEnd/>
            <a:tailEnd/>
          </a:ln>
        </p:spPr>
        <p:txBody>
          <a:bodyPr>
            <a:spAutoFit/>
          </a:bodyPr>
          <a:lstStyle/>
          <a:p>
            <a:r>
              <a:rPr lang="en-US" sz="1400">
                <a:latin typeface="Lucida Sans Unicode" pitchFamily="34" charset="0"/>
              </a:rPr>
              <a:t>System Verification</a:t>
            </a:r>
          </a:p>
        </p:txBody>
      </p:sp>
      <p:sp>
        <p:nvSpPr>
          <p:cNvPr id="10" name="TextBox 17"/>
          <p:cNvSpPr txBox="1">
            <a:spLocks noChangeArrowheads="1"/>
          </p:cNvSpPr>
          <p:nvPr/>
        </p:nvSpPr>
        <p:spPr bwMode="auto">
          <a:xfrm>
            <a:off x="5954713" y="2149475"/>
            <a:ext cx="1335087" cy="522288"/>
          </a:xfrm>
          <a:prstGeom prst="rect">
            <a:avLst/>
          </a:prstGeom>
          <a:noFill/>
          <a:ln w="9525">
            <a:noFill/>
            <a:miter lim="800000"/>
            <a:headEnd/>
            <a:tailEnd/>
          </a:ln>
        </p:spPr>
        <p:txBody>
          <a:bodyPr>
            <a:spAutoFit/>
          </a:bodyPr>
          <a:lstStyle/>
          <a:p>
            <a:r>
              <a:rPr lang="en-US" sz="1400">
                <a:latin typeface="Lucida Sans Unicode" pitchFamily="34" charset="0"/>
              </a:rPr>
              <a:t>System Validation</a:t>
            </a:r>
          </a:p>
        </p:txBody>
      </p:sp>
      <p:sp>
        <p:nvSpPr>
          <p:cNvPr id="11" name="TextBox 11"/>
          <p:cNvSpPr txBox="1">
            <a:spLocks noChangeArrowheads="1"/>
          </p:cNvSpPr>
          <p:nvPr/>
        </p:nvSpPr>
        <p:spPr bwMode="auto">
          <a:xfrm>
            <a:off x="1892300" y="2133600"/>
            <a:ext cx="1524000" cy="523875"/>
          </a:xfrm>
          <a:prstGeom prst="rect">
            <a:avLst/>
          </a:prstGeom>
          <a:noFill/>
          <a:ln w="9525">
            <a:noFill/>
            <a:miter lim="800000"/>
            <a:headEnd/>
            <a:tailEnd/>
          </a:ln>
        </p:spPr>
        <p:txBody>
          <a:bodyPr>
            <a:spAutoFit/>
          </a:bodyPr>
          <a:lstStyle/>
          <a:p>
            <a:r>
              <a:rPr lang="en-US" sz="1400">
                <a:latin typeface="Lucida Sans Unicode" pitchFamily="34" charset="0"/>
              </a:rPr>
              <a:t>User </a:t>
            </a:r>
          </a:p>
          <a:p>
            <a:r>
              <a:rPr lang="en-US" sz="1400">
                <a:latin typeface="Lucida Sans Unicode" pitchFamily="34" charset="0"/>
              </a:rPr>
              <a:t>Requirements</a:t>
            </a:r>
          </a:p>
        </p:txBody>
      </p:sp>
      <p:sp>
        <p:nvSpPr>
          <p:cNvPr id="12" name="TextBox 13"/>
          <p:cNvSpPr txBox="1">
            <a:spLocks noChangeArrowheads="1"/>
          </p:cNvSpPr>
          <p:nvPr/>
        </p:nvSpPr>
        <p:spPr bwMode="auto">
          <a:xfrm>
            <a:off x="2759075" y="3817938"/>
            <a:ext cx="1155700" cy="522287"/>
          </a:xfrm>
          <a:prstGeom prst="rect">
            <a:avLst/>
          </a:prstGeom>
          <a:noFill/>
          <a:ln w="9525">
            <a:noFill/>
            <a:miter lim="800000"/>
            <a:headEnd/>
            <a:tailEnd/>
          </a:ln>
        </p:spPr>
        <p:txBody>
          <a:bodyPr wrap="none">
            <a:spAutoFit/>
          </a:bodyPr>
          <a:lstStyle/>
          <a:p>
            <a:r>
              <a:rPr lang="en-US" sz="1400">
                <a:latin typeface="Lucida Sans Unicode" pitchFamily="34" charset="0"/>
              </a:rPr>
              <a:t>Architecture</a:t>
            </a:r>
          </a:p>
          <a:p>
            <a:r>
              <a:rPr lang="en-US" sz="1400">
                <a:latin typeface="Lucida Sans Unicode" pitchFamily="34" charset="0"/>
              </a:rPr>
              <a:t>Definition</a:t>
            </a:r>
          </a:p>
        </p:txBody>
      </p:sp>
      <p:sp>
        <p:nvSpPr>
          <p:cNvPr id="13" name="TextBox 14"/>
          <p:cNvSpPr txBox="1">
            <a:spLocks noChangeArrowheads="1"/>
          </p:cNvSpPr>
          <p:nvPr/>
        </p:nvSpPr>
        <p:spPr bwMode="auto">
          <a:xfrm>
            <a:off x="3898900" y="5341938"/>
            <a:ext cx="1387475" cy="306387"/>
          </a:xfrm>
          <a:prstGeom prst="rect">
            <a:avLst/>
          </a:prstGeom>
          <a:noFill/>
          <a:ln w="9525">
            <a:noFill/>
            <a:miter lim="800000"/>
            <a:headEnd/>
            <a:tailEnd/>
          </a:ln>
        </p:spPr>
        <p:txBody>
          <a:bodyPr wrap="none">
            <a:spAutoFit/>
          </a:bodyPr>
          <a:lstStyle/>
          <a:p>
            <a:r>
              <a:rPr lang="en-US" sz="1400">
                <a:latin typeface="Lucida Sans Unicode" pitchFamily="34" charset="0"/>
              </a:rPr>
              <a:t>Detailed Design</a:t>
            </a:r>
          </a:p>
        </p:txBody>
      </p:sp>
      <p:sp>
        <p:nvSpPr>
          <p:cNvPr id="17" name="TextBox 11"/>
          <p:cNvSpPr txBox="1">
            <a:spLocks noChangeArrowheads="1"/>
          </p:cNvSpPr>
          <p:nvPr/>
        </p:nvSpPr>
        <p:spPr bwMode="auto">
          <a:xfrm>
            <a:off x="2366963" y="3041650"/>
            <a:ext cx="1457325" cy="522288"/>
          </a:xfrm>
          <a:prstGeom prst="rect">
            <a:avLst/>
          </a:prstGeom>
          <a:noFill/>
          <a:ln w="9525">
            <a:noFill/>
            <a:miter lim="800000"/>
            <a:headEnd/>
            <a:tailEnd/>
          </a:ln>
        </p:spPr>
        <p:txBody>
          <a:bodyPr>
            <a:spAutoFit/>
          </a:bodyPr>
          <a:lstStyle/>
          <a:p>
            <a:r>
              <a:rPr lang="en-US" sz="1400">
                <a:latin typeface="Lucida Sans Unicode" pitchFamily="34" charset="0"/>
              </a:rPr>
              <a:t>System Requirements</a:t>
            </a:r>
          </a:p>
        </p:txBody>
      </p:sp>
      <p:sp>
        <p:nvSpPr>
          <p:cNvPr id="18" name="TextBox 11"/>
          <p:cNvSpPr txBox="1">
            <a:spLocks noChangeArrowheads="1"/>
          </p:cNvSpPr>
          <p:nvPr/>
        </p:nvSpPr>
        <p:spPr bwMode="auto">
          <a:xfrm>
            <a:off x="3017838" y="4591050"/>
            <a:ext cx="1457325" cy="522288"/>
          </a:xfrm>
          <a:prstGeom prst="rect">
            <a:avLst/>
          </a:prstGeom>
          <a:noFill/>
          <a:ln w="9525">
            <a:noFill/>
            <a:miter lim="800000"/>
            <a:headEnd/>
            <a:tailEnd/>
          </a:ln>
        </p:spPr>
        <p:txBody>
          <a:bodyPr>
            <a:spAutoFit/>
          </a:bodyPr>
          <a:lstStyle/>
          <a:p>
            <a:r>
              <a:rPr lang="en-US" sz="1400">
                <a:latin typeface="Lucida Sans Unicode" pitchFamily="34" charset="0"/>
              </a:rPr>
              <a:t>High-level Design</a:t>
            </a:r>
          </a:p>
        </p:txBody>
      </p:sp>
      <p:sp>
        <p:nvSpPr>
          <p:cNvPr id="19" name="TextBox 18"/>
          <p:cNvSpPr txBox="1">
            <a:spLocks noChangeArrowheads="1"/>
          </p:cNvSpPr>
          <p:nvPr/>
        </p:nvSpPr>
        <p:spPr bwMode="auto">
          <a:xfrm>
            <a:off x="5064125" y="4622800"/>
            <a:ext cx="1339850" cy="307975"/>
          </a:xfrm>
          <a:prstGeom prst="rect">
            <a:avLst/>
          </a:prstGeom>
          <a:noFill/>
          <a:ln w="9525">
            <a:noFill/>
            <a:miter lim="800000"/>
            <a:headEnd/>
            <a:tailEnd/>
          </a:ln>
        </p:spPr>
        <p:txBody>
          <a:bodyPr>
            <a:spAutoFit/>
          </a:bodyPr>
          <a:lstStyle/>
          <a:p>
            <a:r>
              <a:rPr lang="en-US" sz="1400">
                <a:latin typeface="Lucida Sans Unicode" pitchFamily="34" charset="0"/>
              </a:rPr>
              <a:t>Unit Test</a:t>
            </a:r>
          </a:p>
        </p:txBody>
      </p:sp>
      <p:sp>
        <p:nvSpPr>
          <p:cNvPr id="27" name="Oval 32"/>
          <p:cNvSpPr>
            <a:spLocks noChangeArrowheads="1"/>
          </p:cNvSpPr>
          <p:nvPr/>
        </p:nvSpPr>
        <p:spPr bwMode="auto">
          <a:xfrm>
            <a:off x="3492500" y="1219200"/>
            <a:ext cx="2362200" cy="995363"/>
          </a:xfrm>
          <a:prstGeom prst="ellipse">
            <a:avLst/>
          </a:prstGeom>
          <a:solidFill>
            <a:schemeClr val="bg1">
              <a:lumMod val="85000"/>
            </a:schemeClr>
          </a:solidFill>
          <a:ln w="12700" algn="ctr">
            <a:solidFill>
              <a:srgbClr val="C00000"/>
            </a:solidFill>
            <a:round/>
            <a:headEnd/>
            <a:tailEnd/>
          </a:ln>
        </p:spPr>
        <p:txBody>
          <a:bodyPr>
            <a:spAutoFit/>
          </a:bodyPr>
          <a:lstStyle/>
          <a:p>
            <a:pPr algn="ctr" fontAlgn="auto">
              <a:spcBef>
                <a:spcPts val="0"/>
              </a:spcBef>
              <a:spcAft>
                <a:spcPts val="0"/>
              </a:spcAft>
              <a:defRPr/>
            </a:pPr>
            <a:r>
              <a:rPr lang="en-US" sz="2000" dirty="0">
                <a:solidFill>
                  <a:srgbClr val="C00000"/>
                </a:solidFill>
                <a:effectLst>
                  <a:outerShdw blurRad="38100" dist="38100" dir="2700000" algn="tl">
                    <a:srgbClr val="000000">
                      <a:alpha val="43137"/>
                    </a:srgbClr>
                  </a:outerShdw>
                </a:effectLst>
                <a:latin typeface="+mn-lt"/>
                <a:cs typeface="+mn-cs"/>
              </a:rPr>
              <a:t>Stakeholder Needs</a:t>
            </a:r>
          </a:p>
        </p:txBody>
      </p:sp>
      <p:cxnSp>
        <p:nvCxnSpPr>
          <p:cNvPr id="28" name="Straight Arrow Connector 34"/>
          <p:cNvCxnSpPr>
            <a:cxnSpLocks noChangeShapeType="1"/>
            <a:stCxn id="11" idx="0"/>
            <a:endCxn id="27" idx="2"/>
          </p:cNvCxnSpPr>
          <p:nvPr/>
        </p:nvCxnSpPr>
        <p:spPr bwMode="auto">
          <a:xfrm rot="5400000" flipH="1" flipV="1">
            <a:off x="2865437" y="1506538"/>
            <a:ext cx="415925" cy="838200"/>
          </a:xfrm>
          <a:prstGeom prst="straightConnector1">
            <a:avLst/>
          </a:prstGeom>
          <a:noFill/>
          <a:ln w="12700" algn="ctr">
            <a:solidFill>
              <a:srgbClr val="C00000"/>
            </a:solidFill>
            <a:round/>
            <a:headEnd type="arrow" w="med" len="med"/>
            <a:tailEnd type="arrow" w="med" len="med"/>
          </a:ln>
        </p:spPr>
      </p:cxnSp>
      <p:cxnSp>
        <p:nvCxnSpPr>
          <p:cNvPr id="29" name="Straight Arrow Connector 36"/>
          <p:cNvCxnSpPr>
            <a:cxnSpLocks noChangeShapeType="1"/>
            <a:stCxn id="27" idx="6"/>
            <a:endCxn id="10" idx="0"/>
          </p:cNvCxnSpPr>
          <p:nvPr/>
        </p:nvCxnSpPr>
        <p:spPr bwMode="auto">
          <a:xfrm>
            <a:off x="5854700" y="1717675"/>
            <a:ext cx="768350" cy="431800"/>
          </a:xfrm>
          <a:prstGeom prst="straightConnector1">
            <a:avLst/>
          </a:prstGeom>
          <a:noFill/>
          <a:ln w="12700" algn="ctr">
            <a:solidFill>
              <a:srgbClr val="C00000"/>
            </a:solidFill>
            <a:round/>
            <a:headEnd type="arrow" w="med" len="med"/>
            <a:tailEnd type="arrow" w="med" len="med"/>
          </a:ln>
        </p:spPr>
      </p:cxnSp>
      <p:sp>
        <p:nvSpPr>
          <p:cNvPr id="30" name="Line 27"/>
          <p:cNvSpPr>
            <a:spLocks noChangeShapeType="1"/>
          </p:cNvSpPr>
          <p:nvPr/>
        </p:nvSpPr>
        <p:spPr bwMode="auto">
          <a:xfrm>
            <a:off x="233363" y="4422775"/>
            <a:ext cx="8610600" cy="0"/>
          </a:xfrm>
          <a:prstGeom prst="line">
            <a:avLst/>
          </a:prstGeom>
          <a:noFill/>
          <a:ln w="28575">
            <a:solidFill>
              <a:srgbClr val="C00000"/>
            </a:solidFill>
            <a:prstDash val="dash"/>
            <a:round/>
            <a:headEnd/>
            <a:tailEnd/>
          </a:ln>
        </p:spPr>
        <p:txBody>
          <a:bodyPr wrap="none" anchor="ctr"/>
          <a:lstStyle/>
          <a:p>
            <a:endParaRPr lang="en-US"/>
          </a:p>
        </p:txBody>
      </p:sp>
    </p:spTree>
    <p:extLst>
      <p:ext uri="{BB962C8B-B14F-4D97-AF65-F5344CB8AC3E}">
        <p14:creationId xmlns:p14="http://schemas.microsoft.com/office/powerpoint/2010/main" val="98857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p:txBody>
          <a:bodyPr/>
          <a:lstStyle/>
          <a:p>
            <a:r>
              <a:rPr lang="en-US" sz="2000" dirty="0"/>
              <a:t>The research shows strong incentives for contractors to use structured need </a:t>
            </a:r>
            <a:r>
              <a:rPr lang="en-US" sz="2000" dirty="0" smtClean="0"/>
              <a:t>analysis</a:t>
            </a:r>
          </a:p>
          <a:p>
            <a:r>
              <a:rPr lang="en-US" sz="2000" dirty="0"/>
              <a:t>Using structured need analysis can help </a:t>
            </a:r>
            <a:r>
              <a:rPr lang="en-US" sz="2000" dirty="0" smtClean="0"/>
              <a:t>contractors </a:t>
            </a:r>
            <a:r>
              <a:rPr lang="en-US" sz="2000" dirty="0"/>
              <a:t>to:</a:t>
            </a:r>
          </a:p>
          <a:p>
            <a:pPr lvl="1">
              <a:buFont typeface="Wingdings" pitchFamily="2" charset="2"/>
              <a:buChar char="Ø"/>
            </a:pPr>
            <a:r>
              <a:rPr lang="en-US" sz="1800" dirty="0"/>
              <a:t>Deliver more tailored solutions to each customer</a:t>
            </a:r>
          </a:p>
          <a:p>
            <a:pPr lvl="1">
              <a:buFont typeface="Wingdings" pitchFamily="2" charset="2"/>
              <a:buChar char="Ø"/>
            </a:pPr>
            <a:r>
              <a:rPr lang="en-US" sz="1800" dirty="0"/>
              <a:t>Avoid costly late design changes and schedule </a:t>
            </a:r>
            <a:r>
              <a:rPr lang="en-US" sz="1800" dirty="0" smtClean="0"/>
              <a:t>delays</a:t>
            </a:r>
          </a:p>
          <a:p>
            <a:pPr>
              <a:buFont typeface="Wingdings" pitchFamily="2" charset="2"/>
              <a:buChar char="Ø"/>
            </a:pPr>
            <a:endParaRPr lang="en-US" dirty="0"/>
          </a:p>
        </p:txBody>
      </p:sp>
      <p:sp>
        <p:nvSpPr>
          <p:cNvPr id="8" name="Content Placeholder 7"/>
          <p:cNvSpPr>
            <a:spLocks noGrp="1"/>
          </p:cNvSpPr>
          <p:nvPr>
            <p:ph sz="half" idx="2"/>
          </p:nvPr>
        </p:nvSpPr>
        <p:spPr/>
        <p:txBody>
          <a:bodyPr/>
          <a:lstStyle/>
          <a:p>
            <a:pPr marL="273050" lvl="1" indent="-273050">
              <a:spcBef>
                <a:spcPct val="30000"/>
              </a:spcBef>
              <a:buClr>
                <a:schemeClr val="accent1"/>
              </a:buClr>
            </a:pPr>
            <a:r>
              <a:rPr lang="en-US" sz="2000" dirty="0">
                <a:ea typeface="+mn-ea"/>
              </a:rPr>
              <a:t>Less late design changes contributes to smoother systems integration and increases both actual and perceived quality</a:t>
            </a:r>
          </a:p>
          <a:p>
            <a:endParaRPr lang="en-US" dirty="0"/>
          </a:p>
          <a:p>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29</a:t>
            </a:fld>
            <a:r>
              <a:rPr lang="en-GB" noProof="0" smtClean="0"/>
              <a:t> </a:t>
            </a:r>
            <a:endParaRPr lang="en-GB" noProof="0"/>
          </a:p>
        </p:txBody>
      </p:sp>
      <p:pic>
        <p:nvPicPr>
          <p:cNvPr id="2051" name="Picture 3" descr="\\HCA-VNAS-D10.res.no.enterdir.com\D10_HOME03\177997\personal\desktop\Master Thesis\Pictures\WIS_681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1863"/>
            <a:ext cx="6336704" cy="205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0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CA-VNAS-D10.res.no.enterdir.com\D10_HOME03\177997\personal\desktop\Master Thesis\Pictures\Skar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 y="3828068"/>
            <a:ext cx="3923082" cy="1768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dirty="0" err="1" smtClean="0"/>
              <a:t>Motivation</a:t>
            </a:r>
            <a:r>
              <a:rPr lang="nb-NO" dirty="0" smtClean="0"/>
              <a:t> </a:t>
            </a:r>
            <a:r>
              <a:rPr lang="nb-NO" dirty="0"/>
              <a:t>F</a:t>
            </a:r>
            <a:r>
              <a:rPr lang="nb-NO" dirty="0" smtClean="0"/>
              <a:t>or Research</a:t>
            </a:r>
            <a:endParaRPr lang="en-US" dirty="0"/>
          </a:p>
        </p:txBody>
      </p:sp>
      <p:sp>
        <p:nvSpPr>
          <p:cNvPr id="3" name="Content Placeholder 2"/>
          <p:cNvSpPr>
            <a:spLocks noGrp="1"/>
          </p:cNvSpPr>
          <p:nvPr>
            <p:ph idx="1"/>
          </p:nvPr>
        </p:nvSpPr>
        <p:spPr>
          <a:xfrm>
            <a:off x="528638" y="1052736"/>
            <a:ext cx="8075612" cy="2736304"/>
          </a:xfrm>
        </p:spPr>
        <p:txBody>
          <a:bodyPr/>
          <a:lstStyle/>
          <a:p>
            <a:r>
              <a:rPr lang="nb-NO" dirty="0" smtClean="0"/>
              <a:t>Large </a:t>
            </a:r>
            <a:r>
              <a:rPr lang="nb-NO" dirty="0" err="1" smtClean="0"/>
              <a:t>cost</a:t>
            </a:r>
            <a:r>
              <a:rPr lang="nb-NO" dirty="0" smtClean="0"/>
              <a:t> </a:t>
            </a:r>
            <a:r>
              <a:rPr lang="nb-NO" dirty="0" err="1" smtClean="0"/>
              <a:t>overruns</a:t>
            </a:r>
            <a:r>
              <a:rPr lang="nb-NO" dirty="0" smtClean="0"/>
              <a:t> on </a:t>
            </a:r>
            <a:r>
              <a:rPr lang="nb-NO" dirty="0" err="1" smtClean="0"/>
              <a:t>EPC</a:t>
            </a:r>
            <a:r>
              <a:rPr lang="nb-NO" dirty="0" smtClean="0"/>
              <a:t> </a:t>
            </a:r>
            <a:r>
              <a:rPr lang="nb-NO" dirty="0" err="1" smtClean="0"/>
              <a:t>projects</a:t>
            </a:r>
            <a:r>
              <a:rPr lang="nb-NO" dirty="0" smtClean="0"/>
              <a:t> on </a:t>
            </a:r>
            <a:r>
              <a:rPr lang="nb-NO" dirty="0" err="1" smtClean="0"/>
              <a:t>the</a:t>
            </a:r>
            <a:r>
              <a:rPr lang="nb-NO" dirty="0" smtClean="0"/>
              <a:t> Norwegian </a:t>
            </a:r>
            <a:r>
              <a:rPr lang="nb-NO" dirty="0"/>
              <a:t>c</a:t>
            </a:r>
            <a:r>
              <a:rPr lang="nb-NO" dirty="0" smtClean="0"/>
              <a:t>ontinental shelf</a:t>
            </a:r>
          </a:p>
          <a:p>
            <a:pPr lvl="1">
              <a:buFont typeface="Wingdings" pitchFamily="2" charset="2"/>
              <a:buChar char="Ø"/>
            </a:pPr>
            <a:r>
              <a:rPr lang="nb-NO" dirty="0" smtClean="0"/>
              <a:t>Skarv</a:t>
            </a:r>
          </a:p>
          <a:p>
            <a:pPr lvl="1">
              <a:buFont typeface="Wingdings" pitchFamily="2" charset="2"/>
              <a:buChar char="Ø"/>
            </a:pPr>
            <a:r>
              <a:rPr lang="nb-NO" dirty="0" smtClean="0"/>
              <a:t>Snøhvit LNG</a:t>
            </a:r>
          </a:p>
          <a:p>
            <a:pPr lvl="1">
              <a:buFont typeface="Wingdings" pitchFamily="2" charset="2"/>
              <a:buChar char="Ø"/>
            </a:pPr>
            <a:r>
              <a:rPr lang="nb-NO" dirty="0" smtClean="0"/>
              <a:t>Yme</a:t>
            </a:r>
          </a:p>
          <a:p>
            <a:r>
              <a:rPr lang="nb-NO" dirty="0" smtClean="0"/>
              <a:t>10 </a:t>
            </a:r>
            <a:r>
              <a:rPr lang="nb-NO" dirty="0" err="1" smtClean="0"/>
              <a:t>large</a:t>
            </a:r>
            <a:r>
              <a:rPr lang="nb-NO" dirty="0" smtClean="0"/>
              <a:t> </a:t>
            </a:r>
            <a:r>
              <a:rPr lang="nb-NO" dirty="0" err="1" smtClean="0"/>
              <a:t>EPC</a:t>
            </a:r>
            <a:r>
              <a:rPr lang="nb-NO" dirty="0" smtClean="0"/>
              <a:t> </a:t>
            </a:r>
            <a:r>
              <a:rPr lang="nb-NO" dirty="0" err="1" smtClean="0"/>
              <a:t>projects</a:t>
            </a:r>
            <a:r>
              <a:rPr lang="nb-NO" dirty="0" smtClean="0"/>
              <a:t> </a:t>
            </a:r>
            <a:r>
              <a:rPr lang="en-US" dirty="0" smtClean="0"/>
              <a:t>totaled</a:t>
            </a:r>
            <a:r>
              <a:rPr lang="nb-NO" dirty="0" smtClean="0"/>
              <a:t> a 96 </a:t>
            </a:r>
            <a:r>
              <a:rPr lang="nb-NO" dirty="0" err="1" smtClean="0"/>
              <a:t>Bn</a:t>
            </a:r>
            <a:r>
              <a:rPr lang="nb-NO" dirty="0" smtClean="0"/>
              <a:t> </a:t>
            </a:r>
            <a:r>
              <a:rPr lang="nb-NO" dirty="0" err="1" smtClean="0"/>
              <a:t>NoK</a:t>
            </a:r>
            <a:r>
              <a:rPr lang="nb-NO" dirty="0" smtClean="0"/>
              <a:t> </a:t>
            </a:r>
            <a:r>
              <a:rPr lang="nb-NO" dirty="0" err="1" smtClean="0"/>
              <a:t>cost</a:t>
            </a:r>
            <a:r>
              <a:rPr lang="nb-NO" dirty="0" smtClean="0"/>
              <a:t> </a:t>
            </a:r>
            <a:r>
              <a:rPr lang="en-US" dirty="0" smtClean="0"/>
              <a:t>overrun</a:t>
            </a:r>
          </a:p>
          <a:p>
            <a:r>
              <a:rPr lang="nb-NO" dirty="0" smtClean="0"/>
              <a:t>Large media </a:t>
            </a:r>
            <a:r>
              <a:rPr lang="en-US" dirty="0" smtClean="0"/>
              <a:t>exposure</a:t>
            </a:r>
            <a:r>
              <a:rPr lang="nb-NO" dirty="0" smtClean="0"/>
              <a:t> and </a:t>
            </a:r>
            <a:r>
              <a:rPr lang="nb-NO" dirty="0" err="1" smtClean="0"/>
              <a:t>highlighted</a:t>
            </a:r>
            <a:r>
              <a:rPr lang="nb-NO" dirty="0" smtClean="0"/>
              <a:t> in </a:t>
            </a:r>
            <a:r>
              <a:rPr lang="nb-NO" dirty="0" err="1" smtClean="0"/>
              <a:t>the</a:t>
            </a:r>
            <a:r>
              <a:rPr lang="nb-NO" dirty="0" smtClean="0"/>
              <a:t> Norwegian national </a:t>
            </a:r>
            <a:r>
              <a:rPr lang="nb-NO" dirty="0" err="1" smtClean="0"/>
              <a:t>budget</a:t>
            </a:r>
            <a:endParaRPr lang="nb-NO" dirty="0" smtClean="0"/>
          </a:p>
          <a:p>
            <a:endParaRPr lang="nb-NO" dirty="0" smtClean="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3</a:t>
            </a:fld>
            <a:r>
              <a:rPr lang="en-GB" noProof="0" smtClean="0"/>
              <a:t> </a:t>
            </a:r>
            <a:endParaRPr lang="en-GB" noProof="0"/>
          </a:p>
        </p:txBody>
      </p:sp>
      <p:pic>
        <p:nvPicPr>
          <p:cNvPr id="16387" name="Picture 3" descr="\\HCA-VNAS-D10.res.no.enterdir.com\D10_HOME03\177997\personal\desktop\Master Thesis\Pictures\Yme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515" y="3827734"/>
            <a:ext cx="2658311" cy="1762576"/>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HCA-VNAS-D10.res.no.enterdir.com\D10_HOME03\177997\personal\desktop\Master Thesis\Pictures\Snøhvit.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319" y="3827733"/>
            <a:ext cx="2648681" cy="17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904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Academic</a:t>
            </a:r>
            <a:r>
              <a:rPr lang="nb-NO" dirty="0" smtClean="0"/>
              <a:t> </a:t>
            </a:r>
            <a:r>
              <a:rPr lang="nb-NO" dirty="0" err="1" smtClean="0"/>
              <a:t>Background</a:t>
            </a:r>
            <a:r>
              <a:rPr lang="nb-NO" dirty="0" smtClean="0"/>
              <a:t> for </a:t>
            </a:r>
            <a:r>
              <a:rPr lang="nb-NO" dirty="0" err="1" smtClean="0"/>
              <a:t>the</a:t>
            </a:r>
            <a:r>
              <a:rPr lang="nb-NO" dirty="0" smtClean="0"/>
              <a:t> </a:t>
            </a:r>
            <a:r>
              <a:rPr lang="nb-NO" dirty="0" err="1" smtClean="0"/>
              <a:t>Reasearch</a:t>
            </a:r>
            <a:endParaRPr lang="en-US" dirty="0"/>
          </a:p>
        </p:txBody>
      </p:sp>
      <p:sp>
        <p:nvSpPr>
          <p:cNvPr id="7" name="Content Placeholder 6"/>
          <p:cNvSpPr>
            <a:spLocks noGrp="1"/>
          </p:cNvSpPr>
          <p:nvPr>
            <p:ph sz="half" idx="1"/>
          </p:nvPr>
        </p:nvSpPr>
        <p:spPr/>
        <p:txBody>
          <a:bodyPr/>
          <a:lstStyle/>
          <a:p>
            <a:pPr marL="0" indent="0" algn="ctr">
              <a:buNone/>
            </a:pPr>
            <a:r>
              <a:rPr lang="nb-NO" b="1" smtClean="0"/>
              <a:t>Industry </a:t>
            </a:r>
            <a:r>
              <a:rPr lang="nb-NO" b="1" err="1" smtClean="0"/>
              <a:t>Documents</a:t>
            </a:r>
            <a:endParaRPr lang="nb-NO" b="1" smtClean="0"/>
          </a:p>
          <a:p>
            <a:r>
              <a:rPr lang="nb-NO" smtClean="0"/>
              <a:t>ISO 13628-X</a:t>
            </a:r>
          </a:p>
          <a:p>
            <a:r>
              <a:rPr lang="nb-NO" smtClean="0"/>
              <a:t>DW-T10-03</a:t>
            </a:r>
          </a:p>
          <a:p>
            <a:r>
              <a:rPr lang="nb-NO" smtClean="0"/>
              <a:t>AkSo </a:t>
            </a:r>
            <a:r>
              <a:rPr lang="nb-NO" err="1" smtClean="0"/>
              <a:t>PEM</a:t>
            </a:r>
            <a:endParaRPr lang="nb-NO" smtClean="0"/>
          </a:p>
          <a:p>
            <a:r>
              <a:rPr lang="nb-NO" err="1" smtClean="0"/>
              <a:t>Contract</a:t>
            </a:r>
            <a:r>
              <a:rPr lang="nb-NO" smtClean="0"/>
              <a:t> – Vigdis NØ C/WO</a:t>
            </a:r>
          </a:p>
          <a:p>
            <a:r>
              <a:rPr lang="nb-NO" smtClean="0"/>
              <a:t>Vigdis NØ VO </a:t>
            </a:r>
            <a:r>
              <a:rPr lang="nb-NO" err="1" smtClean="0"/>
              <a:t>registry</a:t>
            </a:r>
            <a:endParaRPr lang="nb-NO" smtClean="0"/>
          </a:p>
          <a:p>
            <a:endParaRPr lang="en-US"/>
          </a:p>
        </p:txBody>
      </p:sp>
      <p:sp>
        <p:nvSpPr>
          <p:cNvPr id="8" name="Content Placeholder 7"/>
          <p:cNvSpPr>
            <a:spLocks noGrp="1"/>
          </p:cNvSpPr>
          <p:nvPr>
            <p:ph sz="half" idx="2"/>
          </p:nvPr>
        </p:nvSpPr>
        <p:spPr/>
        <p:txBody>
          <a:bodyPr/>
          <a:lstStyle/>
          <a:p>
            <a:pPr marL="0" indent="0" algn="ctr">
              <a:buNone/>
            </a:pPr>
            <a:r>
              <a:rPr lang="nb-NO" b="1" dirty="0" err="1" smtClean="0"/>
              <a:t>Independent</a:t>
            </a:r>
            <a:r>
              <a:rPr lang="nb-NO" b="1" dirty="0" smtClean="0"/>
              <a:t> Research</a:t>
            </a:r>
          </a:p>
          <a:p>
            <a:r>
              <a:rPr lang="nb-NO" dirty="0" smtClean="0"/>
              <a:t>Systems Engineering Body </a:t>
            </a:r>
            <a:r>
              <a:rPr lang="nb-NO" dirty="0" err="1" smtClean="0"/>
              <a:t>of</a:t>
            </a:r>
            <a:r>
              <a:rPr lang="nb-NO" dirty="0" smtClean="0"/>
              <a:t> Knowledge</a:t>
            </a:r>
          </a:p>
          <a:p>
            <a:r>
              <a:rPr lang="nb-NO" dirty="0" smtClean="0"/>
              <a:t>Eric </a:t>
            </a:r>
            <a:r>
              <a:rPr lang="nb-NO" dirty="0" err="1" smtClean="0"/>
              <a:t>Honour</a:t>
            </a:r>
            <a:r>
              <a:rPr lang="nb-NO" dirty="0" smtClean="0"/>
              <a:t> – «</a:t>
            </a:r>
            <a:r>
              <a:rPr lang="nb-NO" dirty="0" err="1" smtClean="0"/>
              <a:t>understanding</a:t>
            </a:r>
            <a:r>
              <a:rPr lang="nb-NO" dirty="0" smtClean="0"/>
              <a:t> </a:t>
            </a:r>
            <a:r>
              <a:rPr lang="nb-NO" dirty="0" err="1" smtClean="0"/>
              <a:t>the</a:t>
            </a:r>
            <a:r>
              <a:rPr lang="nb-NO" dirty="0" smtClean="0"/>
              <a:t> </a:t>
            </a:r>
            <a:r>
              <a:rPr lang="nb-NO" dirty="0" err="1" smtClean="0"/>
              <a:t>value</a:t>
            </a:r>
            <a:r>
              <a:rPr lang="nb-NO" dirty="0" smtClean="0"/>
              <a:t> </a:t>
            </a:r>
            <a:r>
              <a:rPr lang="nb-NO" dirty="0" err="1" smtClean="0"/>
              <a:t>of</a:t>
            </a:r>
            <a:r>
              <a:rPr lang="nb-NO" dirty="0" smtClean="0"/>
              <a:t> systems </a:t>
            </a:r>
            <a:r>
              <a:rPr lang="nb-NO" dirty="0" err="1" smtClean="0"/>
              <a:t>engineering</a:t>
            </a:r>
            <a:r>
              <a:rPr lang="nb-NO" dirty="0" smtClean="0"/>
              <a:t>»</a:t>
            </a:r>
          </a:p>
          <a:p>
            <a:r>
              <a:rPr lang="nb-NO" dirty="0" smtClean="0"/>
              <a:t>The investment </a:t>
            </a:r>
            <a:r>
              <a:rPr lang="nb-NO" dirty="0" err="1" smtClean="0"/>
              <a:t>committee</a:t>
            </a:r>
            <a:r>
              <a:rPr lang="nb-NO" dirty="0" smtClean="0"/>
              <a:t> – «Analysis </a:t>
            </a:r>
            <a:r>
              <a:rPr lang="nb-NO" dirty="0" err="1" smtClean="0"/>
              <a:t>of</a:t>
            </a:r>
            <a:r>
              <a:rPr lang="nb-NO" dirty="0" smtClean="0"/>
              <a:t> </a:t>
            </a:r>
            <a:r>
              <a:rPr lang="nb-NO" dirty="0" err="1" smtClean="0"/>
              <a:t>the</a:t>
            </a:r>
            <a:r>
              <a:rPr lang="nb-NO" dirty="0" smtClean="0"/>
              <a:t> </a:t>
            </a:r>
            <a:r>
              <a:rPr lang="nb-NO" dirty="0" err="1" smtClean="0"/>
              <a:t>development</a:t>
            </a:r>
            <a:r>
              <a:rPr lang="nb-NO" dirty="0" smtClean="0"/>
              <a:t> </a:t>
            </a:r>
            <a:r>
              <a:rPr lang="nb-NO" dirty="0" err="1" smtClean="0"/>
              <a:t>of</a:t>
            </a:r>
            <a:r>
              <a:rPr lang="nb-NO" dirty="0" smtClean="0"/>
              <a:t> investments on </a:t>
            </a:r>
            <a:r>
              <a:rPr lang="nb-NO" dirty="0" err="1" smtClean="0"/>
              <a:t>the</a:t>
            </a:r>
            <a:r>
              <a:rPr lang="nb-NO" dirty="0" smtClean="0"/>
              <a:t> Norwegian continental shelf»</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30</a:t>
            </a:fld>
            <a:r>
              <a:rPr lang="en-GB" noProof="0" smtClean="0"/>
              <a:t> </a:t>
            </a:r>
            <a:endParaRPr lang="en-GB" noProof="0"/>
          </a:p>
        </p:txBody>
      </p:sp>
    </p:spTree>
    <p:extLst>
      <p:ext uri="{BB962C8B-B14F-4D97-AF65-F5344CB8AC3E}">
        <p14:creationId xmlns:p14="http://schemas.microsoft.com/office/powerpoint/2010/main" val="3107847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t>Copyright and disclaimer</a:t>
            </a:r>
          </a:p>
        </p:txBody>
      </p:sp>
      <p:sp>
        <p:nvSpPr>
          <p:cNvPr id="3" name="Content Placeholder 2"/>
          <p:cNvSpPr>
            <a:spLocks noGrp="1"/>
          </p:cNvSpPr>
          <p:nvPr>
            <p:ph idx="1"/>
          </p:nvPr>
        </p:nvSpPr>
        <p:spPr>
          <a:xfrm>
            <a:off x="528638" y="1052513"/>
            <a:ext cx="8075612" cy="4948237"/>
          </a:xfrm>
        </p:spPr>
        <p:txBody>
          <a:bodyPr/>
          <a:lstStyle/>
          <a:p>
            <a:pPr marL="0" indent="0" eaLnBrk="1" hangingPunct="1">
              <a:buFont typeface="Arial" charset="0"/>
              <a:buNone/>
              <a:defRPr/>
            </a:pPr>
            <a:r>
              <a:rPr lang="en-GB" sz="1200" b="1" smtClean="0"/>
              <a:t>Copyright</a:t>
            </a:r>
            <a:br>
              <a:rPr lang="en-GB" sz="1200" b="1" smtClean="0"/>
            </a:br>
            <a:r>
              <a:rPr lang="en-GB" sz="1050" smtClean="0">
                <a:solidFill>
                  <a:schemeClr val="accent2"/>
                </a:solidFill>
              </a:rPr>
              <a:t>Copyright of all published material including photographs, drawings and images in this document remains vested in Aker Solutions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eaLnBrk="1" hangingPunct="1">
              <a:buFont typeface="Arial" charset="0"/>
              <a:buNone/>
              <a:defRPr/>
            </a:pPr>
            <a:endParaRPr lang="en-GB" sz="1050" smtClean="0">
              <a:solidFill>
                <a:schemeClr val="accent2"/>
              </a:solidFill>
            </a:endParaRPr>
          </a:p>
          <a:p>
            <a:pPr marL="0" indent="0" eaLnBrk="1" hangingPunct="1">
              <a:buFont typeface="Arial" charset="0"/>
              <a:buNone/>
              <a:defRPr/>
            </a:pPr>
            <a:r>
              <a:rPr lang="en-GB" sz="1200" b="1" smtClean="0"/>
              <a:t>Disclaimer</a:t>
            </a:r>
            <a:br>
              <a:rPr lang="en-GB" sz="1200" b="1" smtClean="0"/>
            </a:br>
            <a:r>
              <a:rPr lang="en-GB" sz="1050" smtClean="0">
                <a:solidFill>
                  <a:schemeClr val="accent2"/>
                </a:solidFill>
              </a:rPr>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Aker Solutions ASA and Aker Solutions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Aker Solutions’ businesses, oil prices, market acceptance of new products and services, changes in governmental regulations, interest rates, fluctuations in currency exchange rates and such other factors as may be discussed from time to time in the Presentation. Although Aker Solutions ASA believes that its expectations and the Presentation are based upon reasonable assumptions, it can give no assurance that those expectations will be achieved or that the actual results will be as set out in the Presentation. Aker Solutions ASA is making no representation or warranty, expressed or implied, as to the accuracy, reliability or completeness of the Presentation, and neither Aker Solutions ASA nor any of its directors, officers or employees will have any liability to you or any other persons resulting from your use.</a:t>
            </a:r>
          </a:p>
          <a:p>
            <a:pPr marL="0" indent="0" eaLnBrk="1" hangingPunct="1">
              <a:buFont typeface="Arial" charset="0"/>
              <a:buNone/>
              <a:defRPr/>
            </a:pPr>
            <a:endParaRPr lang="en-GB" sz="1050" smtClean="0">
              <a:solidFill>
                <a:schemeClr val="accent2"/>
              </a:solidFill>
            </a:endParaRPr>
          </a:p>
          <a:p>
            <a:pPr marL="0" indent="0" eaLnBrk="1" hangingPunct="1">
              <a:buFont typeface="Arial" charset="0"/>
              <a:buNone/>
              <a:defRPr/>
            </a:pPr>
            <a:r>
              <a:rPr lang="en-GB" sz="1050" smtClean="0">
                <a:solidFill>
                  <a:schemeClr val="accent2"/>
                </a:solidFill>
              </a:rPr>
              <a:t>Aker Solutions consists of many legally independent entities, constituting their own separate identities. Aker Solutions is used as the common brand or trade mark for most of these entities. In this presentation we may sometimes use “Aker Solutions”, “we” or “us” when we refer to Aker Solutions companies in general or where no useful purpose is served by identifying any particular Aker Solutions company.</a:t>
            </a:r>
            <a:endParaRPr lang="en-GB" sz="1050">
              <a:solidFill>
                <a:schemeClr val="accent2"/>
              </a:solidFill>
            </a:endParaRPr>
          </a:p>
        </p:txBody>
      </p:sp>
      <p:sp>
        <p:nvSpPr>
          <p:cNvPr id="2048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solidFill>
                <a:schemeClr val="accent1"/>
              </a:solidFill>
            </a:endParaRPr>
          </a:p>
        </p:txBody>
      </p:sp>
      <p:sp>
        <p:nvSpPr>
          <p:cNvPr id="20485"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mtClean="0">
                <a:solidFill>
                  <a:schemeClr val="accent2"/>
                </a:solidFill>
              </a:rPr>
              <a:t>Slide </a:t>
            </a:r>
            <a:fld id="{DF613EB9-905A-48C8-9A47-5CB2C3F6E05B}" type="slidenum">
              <a:rPr lang="en-GB" smtClean="0">
                <a:solidFill>
                  <a:schemeClr val="accent2"/>
                </a:solidFill>
              </a:rPr>
              <a:pPr eaLnBrk="1" hangingPunct="1"/>
              <a:t>31</a:t>
            </a:fld>
            <a:r>
              <a:rPr lang="en-GB" smtClean="0">
                <a:solidFill>
                  <a:schemeClr val="accent2"/>
                </a:solidFill>
              </a:rPr>
              <a:t> </a:t>
            </a:r>
          </a:p>
        </p:txBody>
      </p:sp>
      <p:sp>
        <p:nvSpPr>
          <p:cNvPr id="11" name="Date Placeholder 10"/>
          <p:cNvSpPr>
            <a:spLocks noGrp="1"/>
          </p:cNvSpPr>
          <p:nvPr>
            <p:ph type="dt" sz="half" idx="10"/>
          </p:nvPr>
        </p:nvSpPr>
        <p:spPr/>
        <p:txBody>
          <a:bodyPr/>
          <a:lstStyle/>
          <a:p>
            <a:pPr>
              <a:defRPr/>
            </a:pPr>
            <a:fld id="{29C57518-F311-4FA4-9AF9-4441879580DE}" type="datetime3">
              <a:rPr lang="en-GB" smtClean="0"/>
              <a:t>10 June, 2013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Research</a:t>
            </a:r>
          </a:p>
        </p:txBody>
      </p:sp>
      <p:sp>
        <p:nvSpPr>
          <p:cNvPr id="3" name="Content Placeholder 2"/>
          <p:cNvSpPr>
            <a:spLocks noGrp="1"/>
          </p:cNvSpPr>
          <p:nvPr>
            <p:ph idx="1"/>
          </p:nvPr>
        </p:nvSpPr>
        <p:spPr/>
        <p:txBody>
          <a:bodyPr/>
          <a:lstStyle/>
          <a:p>
            <a:r>
              <a:rPr lang="en-US" dirty="0" smtClean="0"/>
              <a:t>Cost</a:t>
            </a:r>
            <a:r>
              <a:rPr lang="nb-NO" dirty="0" smtClean="0"/>
              <a:t> </a:t>
            </a:r>
            <a:r>
              <a:rPr lang="en-US" dirty="0" smtClean="0"/>
              <a:t>overruns</a:t>
            </a:r>
            <a:r>
              <a:rPr lang="nb-NO" dirty="0" smtClean="0"/>
              <a:t> on </a:t>
            </a:r>
            <a:r>
              <a:rPr lang="nb-NO" dirty="0" err="1" smtClean="0"/>
              <a:t>EPC</a:t>
            </a:r>
            <a:r>
              <a:rPr lang="nb-NO" dirty="0" smtClean="0"/>
              <a:t> </a:t>
            </a:r>
            <a:r>
              <a:rPr lang="en-US" dirty="0" smtClean="0"/>
              <a:t>projects</a:t>
            </a:r>
            <a:r>
              <a:rPr lang="nb-NO" dirty="0" smtClean="0"/>
              <a:t> is not a </a:t>
            </a:r>
            <a:r>
              <a:rPr lang="en-US" dirty="0" smtClean="0"/>
              <a:t>new</a:t>
            </a:r>
            <a:r>
              <a:rPr lang="nb-NO" dirty="0" smtClean="0"/>
              <a:t> </a:t>
            </a:r>
            <a:r>
              <a:rPr lang="en-US" dirty="0" smtClean="0"/>
              <a:t>phenomenon</a:t>
            </a:r>
          </a:p>
          <a:p>
            <a:r>
              <a:rPr lang="nb-NO" dirty="0" smtClean="0"/>
              <a:t>The investment Committees report – «Analysis </a:t>
            </a:r>
            <a:r>
              <a:rPr lang="en-US" dirty="0" smtClean="0"/>
              <a:t>of</a:t>
            </a:r>
            <a:r>
              <a:rPr lang="nb-NO" dirty="0" smtClean="0"/>
              <a:t> </a:t>
            </a:r>
            <a:r>
              <a:rPr lang="en-US" dirty="0" smtClean="0"/>
              <a:t>the</a:t>
            </a:r>
            <a:r>
              <a:rPr lang="nb-NO" dirty="0" smtClean="0"/>
              <a:t> </a:t>
            </a:r>
            <a:r>
              <a:rPr lang="en-US" dirty="0" smtClean="0"/>
              <a:t>development</a:t>
            </a:r>
            <a:r>
              <a:rPr lang="nb-NO" dirty="0" smtClean="0"/>
              <a:t> </a:t>
            </a:r>
            <a:r>
              <a:rPr lang="en-US" dirty="0" smtClean="0"/>
              <a:t>of</a:t>
            </a:r>
            <a:r>
              <a:rPr lang="nb-NO" dirty="0" smtClean="0"/>
              <a:t> investments on </a:t>
            </a:r>
            <a:r>
              <a:rPr lang="en-US" dirty="0" smtClean="0"/>
              <a:t>the</a:t>
            </a:r>
            <a:r>
              <a:rPr lang="nb-NO" dirty="0" smtClean="0"/>
              <a:t> Norwegian continental shelf»</a:t>
            </a:r>
          </a:p>
          <a:p>
            <a:pPr lvl="1">
              <a:buFont typeface="Wingdings" pitchFamily="2" charset="2"/>
              <a:buChar char="Ø"/>
            </a:pPr>
            <a:r>
              <a:rPr lang="en-US" dirty="0" smtClean="0"/>
              <a:t>Government</a:t>
            </a:r>
            <a:r>
              <a:rPr lang="nb-NO" dirty="0" smtClean="0"/>
              <a:t> </a:t>
            </a:r>
            <a:r>
              <a:rPr lang="en-US" dirty="0" smtClean="0"/>
              <a:t>initiated</a:t>
            </a:r>
            <a:r>
              <a:rPr lang="nb-NO" dirty="0" smtClean="0"/>
              <a:t> report </a:t>
            </a:r>
            <a:r>
              <a:rPr lang="en-US" dirty="0" smtClean="0"/>
              <a:t>released</a:t>
            </a:r>
            <a:r>
              <a:rPr lang="nb-NO" dirty="0" smtClean="0"/>
              <a:t> in 1999</a:t>
            </a:r>
          </a:p>
          <a:p>
            <a:pPr lvl="1">
              <a:buFont typeface="Wingdings" pitchFamily="2" charset="2"/>
              <a:buChar char="Ø"/>
            </a:pPr>
            <a:r>
              <a:rPr lang="en-US" dirty="0" smtClean="0"/>
              <a:t>Documents</a:t>
            </a:r>
            <a:r>
              <a:rPr lang="nb-NO" dirty="0" smtClean="0"/>
              <a:t> </a:t>
            </a:r>
            <a:r>
              <a:rPr lang="en-US" dirty="0" smtClean="0"/>
              <a:t>cost</a:t>
            </a:r>
            <a:r>
              <a:rPr lang="nb-NO" dirty="0" smtClean="0"/>
              <a:t> </a:t>
            </a:r>
            <a:r>
              <a:rPr lang="en-US" dirty="0" smtClean="0"/>
              <a:t>overruns</a:t>
            </a:r>
            <a:r>
              <a:rPr lang="nb-NO" dirty="0" smtClean="0"/>
              <a:t> </a:t>
            </a:r>
            <a:r>
              <a:rPr lang="en-US" dirty="0" smtClean="0"/>
              <a:t>similar</a:t>
            </a:r>
            <a:r>
              <a:rPr lang="nb-NO" dirty="0" smtClean="0"/>
              <a:t> to media </a:t>
            </a:r>
            <a:r>
              <a:rPr lang="en-US" dirty="0" smtClean="0"/>
              <a:t>reported</a:t>
            </a:r>
            <a:r>
              <a:rPr lang="nb-NO" dirty="0" smtClean="0"/>
              <a:t> </a:t>
            </a:r>
            <a:r>
              <a:rPr lang="en-US" dirty="0" smtClean="0"/>
              <a:t>cost</a:t>
            </a:r>
            <a:r>
              <a:rPr lang="nb-NO" dirty="0" smtClean="0"/>
              <a:t> </a:t>
            </a:r>
            <a:r>
              <a:rPr lang="en-US" dirty="0" smtClean="0"/>
              <a:t>overruns</a:t>
            </a:r>
            <a:r>
              <a:rPr lang="nb-NO" dirty="0" smtClean="0"/>
              <a:t> for 2004- 2008</a:t>
            </a:r>
          </a:p>
          <a:p>
            <a:r>
              <a:rPr lang="en-US" dirty="0" smtClean="0"/>
              <a:t>Consistent</a:t>
            </a:r>
            <a:r>
              <a:rPr lang="nb-NO" dirty="0" smtClean="0"/>
              <a:t> trend with </a:t>
            </a:r>
            <a:r>
              <a:rPr lang="en-US" dirty="0" smtClean="0"/>
              <a:t>cost</a:t>
            </a:r>
            <a:r>
              <a:rPr lang="nb-NO" dirty="0" smtClean="0"/>
              <a:t> </a:t>
            </a:r>
            <a:r>
              <a:rPr lang="en-US" dirty="0" smtClean="0"/>
              <a:t>overruns</a:t>
            </a:r>
            <a:r>
              <a:rPr lang="nb-NO" dirty="0" smtClean="0"/>
              <a:t> from 1994 </a:t>
            </a:r>
            <a:r>
              <a:rPr lang="en-US" dirty="0" smtClean="0"/>
              <a:t>through</a:t>
            </a:r>
            <a:r>
              <a:rPr lang="nb-NO" dirty="0" smtClean="0"/>
              <a:t> 2008</a:t>
            </a:r>
          </a:p>
          <a:p>
            <a:endParaRPr lang="nb-NO" dirty="0"/>
          </a:p>
          <a:p>
            <a:endParaRPr lang="nb-NO" dirty="0" smtClean="0"/>
          </a:p>
          <a:p>
            <a:pPr marL="0" indent="0">
              <a:buNone/>
            </a:pP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4</a:t>
            </a:fld>
            <a:r>
              <a:rPr lang="en-GB" noProof="0" smtClean="0"/>
              <a:t> </a:t>
            </a:r>
            <a:endParaRPr lang="en-GB" noProof="0"/>
          </a:p>
        </p:txBody>
      </p:sp>
    </p:spTree>
    <p:extLst>
      <p:ext uri="{BB962C8B-B14F-4D97-AF65-F5344CB8AC3E}">
        <p14:creationId xmlns:p14="http://schemas.microsoft.com/office/powerpoint/2010/main" val="1469343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a:t>
            </a:r>
            <a:r>
              <a:rPr lang="en-US" dirty="0" err="1" smtClean="0"/>
              <a:t>vs</a:t>
            </a:r>
            <a:r>
              <a:rPr lang="en-US" dirty="0" smtClean="0"/>
              <a:t> Actual Cost - </a:t>
            </a:r>
            <a:r>
              <a:rPr lang="en-US" dirty="0" err="1" smtClean="0"/>
              <a:t>BNoK</a:t>
            </a:r>
            <a:endParaRPr lang="en-US" dirty="0"/>
          </a:p>
        </p:txBody>
      </p:sp>
      <p:sp>
        <p:nvSpPr>
          <p:cNvPr id="5" name="Date Placeholder 4"/>
          <p:cNvSpPr>
            <a:spLocks noGrp="1"/>
          </p:cNvSpPr>
          <p:nvPr>
            <p:ph type="dt" sz="half" idx="15"/>
          </p:nvPr>
        </p:nvSpPr>
        <p:spPr/>
        <p:txBody>
          <a:bodyPr/>
          <a:lstStyle/>
          <a:p>
            <a:pPr>
              <a:defRPr/>
            </a:pPr>
            <a:fld id="{88A0331F-A4D3-469F-90BA-4A4D7EB13E4A}" type="datetime3">
              <a:rPr lang="en-GB" noProof="0" smtClean="0"/>
              <a:t>10 June, 2013</a:t>
            </a:fld>
            <a:endParaRPr lang="en-GB" noProof="0"/>
          </a:p>
        </p:txBody>
      </p:sp>
      <p:sp>
        <p:nvSpPr>
          <p:cNvPr id="6" name="Footer Placeholder 5"/>
          <p:cNvSpPr>
            <a:spLocks noGrp="1"/>
          </p:cNvSpPr>
          <p:nvPr>
            <p:ph type="ftr" sz="quarter" idx="16"/>
          </p:nvPr>
        </p:nvSpPr>
        <p:spPr/>
        <p:txBody>
          <a:bodyPr/>
          <a:lstStyle/>
          <a:p>
            <a:pPr>
              <a:defRPr/>
            </a:pPr>
            <a:endParaRPr lang="en-GB" noProof="0"/>
          </a:p>
        </p:txBody>
      </p:sp>
      <p:sp>
        <p:nvSpPr>
          <p:cNvPr id="7" name="Slide Number Placeholder 6"/>
          <p:cNvSpPr>
            <a:spLocks noGrp="1"/>
          </p:cNvSpPr>
          <p:nvPr>
            <p:ph type="sldNum" sz="quarter" idx="17"/>
          </p:nvPr>
        </p:nvSpPr>
        <p:spPr/>
        <p:txBody>
          <a:bodyPr/>
          <a:lstStyle/>
          <a:p>
            <a:pPr>
              <a:defRPr/>
            </a:pPr>
            <a:r>
              <a:rPr lang="en-GB" noProof="0" smtClean="0"/>
              <a:t>Slide </a:t>
            </a:r>
            <a:fld id="{A5159066-C269-4914-82C6-A36BF5D245FC}" type="slidenum">
              <a:rPr lang="en-GB" noProof="0" smtClean="0"/>
              <a:pPr>
                <a:defRPr/>
              </a:pPr>
              <a:t>5</a:t>
            </a:fld>
            <a:r>
              <a:rPr lang="en-GB" noProof="0" smtClean="0"/>
              <a:t> </a:t>
            </a:r>
            <a:endParaRPr lang="en-GB" noProof="0"/>
          </a:p>
        </p:txBody>
      </p:sp>
      <p:graphicFrame>
        <p:nvGraphicFramePr>
          <p:cNvPr id="8" name="Chart 7" title="Planned vs Actual cost 1998-2008"/>
          <p:cNvGraphicFramePr>
            <a:graphicFrameLocks/>
          </p:cNvGraphicFramePr>
          <p:nvPr>
            <p:extLst>
              <p:ext uri="{D42A27DB-BD31-4B8C-83A1-F6EECF244321}">
                <p14:modId xmlns:p14="http://schemas.microsoft.com/office/powerpoint/2010/main" val="1425826658"/>
              </p:ext>
            </p:extLst>
          </p:nvPr>
        </p:nvGraphicFramePr>
        <p:xfrm>
          <a:off x="755576" y="1134717"/>
          <a:ext cx="7704658"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175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Motivation</a:t>
            </a:r>
            <a:r>
              <a:rPr lang="nb-NO" dirty="0" smtClean="0"/>
              <a:t> for research - </a:t>
            </a:r>
            <a:r>
              <a:rPr lang="nb-NO" dirty="0" err="1" smtClean="0"/>
              <a:t>Cost</a:t>
            </a:r>
            <a:r>
              <a:rPr lang="nb-NO" dirty="0" smtClean="0"/>
              <a:t> To </a:t>
            </a:r>
            <a:r>
              <a:rPr lang="nb-NO" dirty="0" err="1" smtClean="0"/>
              <a:t>Society</a:t>
            </a:r>
            <a:endParaRPr lang="en-US" dirty="0"/>
          </a:p>
        </p:txBody>
      </p:sp>
      <p:sp>
        <p:nvSpPr>
          <p:cNvPr id="3" name="Content Placeholder 2"/>
          <p:cNvSpPr>
            <a:spLocks noGrp="1"/>
          </p:cNvSpPr>
          <p:nvPr>
            <p:ph idx="1"/>
          </p:nvPr>
        </p:nvSpPr>
        <p:spPr/>
        <p:txBody>
          <a:bodyPr/>
          <a:lstStyle/>
          <a:p>
            <a:r>
              <a:rPr lang="nb-NO" dirty="0" err="1" smtClean="0"/>
              <a:t>Strong</a:t>
            </a:r>
            <a:r>
              <a:rPr lang="nb-NO" dirty="0" smtClean="0"/>
              <a:t> </a:t>
            </a:r>
            <a:r>
              <a:rPr lang="nb-NO" dirty="0" err="1" smtClean="0"/>
              <a:t>tax</a:t>
            </a:r>
            <a:r>
              <a:rPr lang="nb-NO" dirty="0" smtClean="0"/>
              <a:t> </a:t>
            </a:r>
            <a:r>
              <a:rPr lang="en-US" dirty="0" smtClean="0"/>
              <a:t>incentives</a:t>
            </a:r>
            <a:r>
              <a:rPr lang="nb-NO" dirty="0" smtClean="0"/>
              <a:t> for oil companies to </a:t>
            </a:r>
            <a:r>
              <a:rPr lang="nb-NO" dirty="0" err="1" smtClean="0"/>
              <a:t>invest</a:t>
            </a:r>
            <a:r>
              <a:rPr lang="nb-NO" dirty="0" smtClean="0"/>
              <a:t> on </a:t>
            </a:r>
            <a:r>
              <a:rPr lang="nb-NO" dirty="0" err="1" smtClean="0"/>
              <a:t>the</a:t>
            </a:r>
            <a:r>
              <a:rPr lang="nb-NO" dirty="0" smtClean="0"/>
              <a:t> Norwegian Continental Shelf</a:t>
            </a:r>
          </a:p>
          <a:p>
            <a:r>
              <a:rPr lang="nb-NO" dirty="0" smtClean="0"/>
              <a:t>78% </a:t>
            </a:r>
            <a:r>
              <a:rPr lang="nb-NO" dirty="0" err="1" smtClean="0"/>
              <a:t>of</a:t>
            </a:r>
            <a:r>
              <a:rPr lang="nb-NO" dirty="0" smtClean="0"/>
              <a:t> </a:t>
            </a:r>
            <a:r>
              <a:rPr lang="nb-NO" dirty="0" err="1" smtClean="0"/>
              <a:t>the</a:t>
            </a:r>
            <a:r>
              <a:rPr lang="nb-NO" dirty="0" smtClean="0"/>
              <a:t> investment </a:t>
            </a:r>
            <a:r>
              <a:rPr lang="nb-NO" dirty="0" err="1" smtClean="0"/>
              <a:t>cost</a:t>
            </a:r>
            <a:r>
              <a:rPr lang="nb-NO" dirty="0" smtClean="0"/>
              <a:t> is </a:t>
            </a:r>
            <a:r>
              <a:rPr lang="nb-NO" dirty="0" err="1" smtClean="0"/>
              <a:t>tax</a:t>
            </a:r>
            <a:r>
              <a:rPr lang="nb-NO" dirty="0" smtClean="0"/>
              <a:t> </a:t>
            </a:r>
            <a:r>
              <a:rPr lang="en-US" dirty="0" smtClean="0"/>
              <a:t>reimbursable</a:t>
            </a:r>
          </a:p>
          <a:p>
            <a:r>
              <a:rPr lang="nb-NO" dirty="0" smtClean="0"/>
              <a:t>This </a:t>
            </a:r>
            <a:r>
              <a:rPr lang="nb-NO" dirty="0" err="1" smtClean="0"/>
              <a:t>also</a:t>
            </a:r>
            <a:r>
              <a:rPr lang="nb-NO" dirty="0" smtClean="0"/>
              <a:t> </a:t>
            </a:r>
            <a:r>
              <a:rPr lang="en-US" dirty="0" smtClean="0"/>
              <a:t>applies</a:t>
            </a:r>
            <a:r>
              <a:rPr lang="nb-NO" dirty="0" smtClean="0"/>
              <a:t> to </a:t>
            </a:r>
            <a:r>
              <a:rPr lang="nb-NO" dirty="0" err="1" smtClean="0"/>
              <a:t>the</a:t>
            </a:r>
            <a:r>
              <a:rPr lang="nb-NO" dirty="0" smtClean="0"/>
              <a:t> </a:t>
            </a:r>
            <a:r>
              <a:rPr lang="nb-NO" dirty="0" err="1" smtClean="0"/>
              <a:t>cost</a:t>
            </a:r>
            <a:r>
              <a:rPr lang="nb-NO" dirty="0" smtClean="0"/>
              <a:t> </a:t>
            </a:r>
            <a:r>
              <a:rPr lang="nb-NO" dirty="0" err="1" smtClean="0"/>
              <a:t>overruns</a:t>
            </a:r>
            <a:endParaRPr lang="nb-NO" dirty="0" smtClean="0"/>
          </a:p>
          <a:p>
            <a:r>
              <a:rPr lang="en-US" dirty="0" smtClean="0"/>
              <a:t>Total amount of cost overruns</a:t>
            </a:r>
            <a:r>
              <a:rPr lang="nb-NO" dirty="0" smtClean="0"/>
              <a:t>:</a:t>
            </a:r>
          </a:p>
          <a:p>
            <a:endParaRPr lang="nb-NO" sz="1000" dirty="0" smtClean="0"/>
          </a:p>
          <a:p>
            <a:pPr lvl="1">
              <a:buFont typeface="Wingdings" pitchFamily="2" charset="2"/>
              <a:buChar char="Ø"/>
            </a:pPr>
            <a:r>
              <a:rPr lang="nb-NO" dirty="0" smtClean="0"/>
              <a:t>1994-1998: 4 Billion Euros (</a:t>
            </a:r>
            <a:r>
              <a:rPr lang="nb-NO" dirty="0" err="1" smtClean="0"/>
              <a:t>documented</a:t>
            </a:r>
            <a:r>
              <a:rPr lang="nb-NO" dirty="0" smtClean="0"/>
              <a:t>)</a:t>
            </a:r>
          </a:p>
          <a:p>
            <a:pPr lvl="1">
              <a:buFont typeface="Wingdings" pitchFamily="2" charset="2"/>
              <a:buChar char="Ø"/>
            </a:pPr>
            <a:r>
              <a:rPr lang="nb-NO" dirty="0" smtClean="0"/>
              <a:t>1998-2008: 13 Billion Euros (</a:t>
            </a:r>
            <a:r>
              <a:rPr lang="nb-NO" dirty="0" err="1" smtClean="0"/>
              <a:t>estimated</a:t>
            </a:r>
            <a:r>
              <a:rPr lang="nb-NO" dirty="0" smtClean="0"/>
              <a:t>)</a:t>
            </a:r>
          </a:p>
          <a:p>
            <a:pPr lvl="1"/>
            <a:endParaRPr lang="nb-NO" dirty="0" smtClean="0"/>
          </a:p>
          <a:p>
            <a:r>
              <a:rPr lang="en-US" dirty="0" smtClean="0"/>
              <a:t>Continuous and increased media focus expected.</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6</a:t>
            </a:fld>
            <a:r>
              <a:rPr lang="en-GB" noProof="0" smtClean="0"/>
              <a:t> </a:t>
            </a:r>
            <a:endParaRPr lang="en-GB" noProof="0"/>
          </a:p>
        </p:txBody>
      </p:sp>
    </p:spTree>
    <p:extLst>
      <p:ext uri="{BB962C8B-B14F-4D97-AF65-F5344CB8AC3E}">
        <p14:creationId xmlns:p14="http://schemas.microsoft.com/office/powerpoint/2010/main" val="3421451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Text Placeholder 7"/>
          <p:cNvSpPr>
            <a:spLocks noGrp="1"/>
          </p:cNvSpPr>
          <p:nvPr>
            <p:ph type="body" sz="quarter" idx="14"/>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4" name="Date Placeholder 3"/>
          <p:cNvSpPr>
            <a:spLocks noGrp="1"/>
          </p:cNvSpPr>
          <p:nvPr>
            <p:ph type="dt" sz="half" idx="15"/>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6"/>
          </p:nvPr>
        </p:nvSpPr>
        <p:spPr/>
        <p:txBody>
          <a:bodyPr/>
          <a:lstStyle/>
          <a:p>
            <a:pPr>
              <a:defRPr/>
            </a:pPr>
            <a:endParaRPr lang="en-GB" noProof="0"/>
          </a:p>
        </p:txBody>
      </p:sp>
      <p:sp>
        <p:nvSpPr>
          <p:cNvPr id="6" name="Slide Number Placeholder 5"/>
          <p:cNvSpPr>
            <a:spLocks noGrp="1"/>
          </p:cNvSpPr>
          <p:nvPr>
            <p:ph type="sldNum" sz="quarter" idx="17"/>
          </p:nvPr>
        </p:nvSpPr>
        <p:spPr/>
        <p:txBody>
          <a:bodyPr/>
          <a:lstStyle/>
          <a:p>
            <a:pPr>
              <a:defRPr/>
            </a:pPr>
            <a:r>
              <a:rPr lang="en-GB" noProof="0" smtClean="0"/>
              <a:t>Slide </a:t>
            </a:r>
            <a:fld id="{CDFFA3D7-BF0E-4E94-BDFF-174788BE9870}" type="slidenum">
              <a:rPr lang="en-GB" noProof="0" smtClean="0"/>
              <a:pPr>
                <a:defRPr/>
              </a:pPr>
              <a:t>7</a:t>
            </a:fld>
            <a:r>
              <a:rPr lang="en-GB" noProof="0" smtClean="0"/>
              <a:t> </a:t>
            </a:r>
            <a:endParaRPr lang="en-GB" noProof="0"/>
          </a:p>
        </p:txBody>
      </p:sp>
      <p:pic>
        <p:nvPicPr>
          <p:cNvPr id="11270" name="Picture 6" descr="Det er valget av utenlandske verft som er skyld i de voldsomme kostandsøkningene på norsk sokkel, tordner Kjell Inge Røkke til forsvar for Kværner og som slakt av Det norske oljeselskaps siste utbyggingsløs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466725"/>
            <a:ext cx="6255775" cy="41864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528637" y="5339040"/>
                <a:ext cx="824103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000" i="1" dirty="0"/>
                        <m:t>“</m:t>
                      </m:r>
                      <m:r>
                        <m:rPr>
                          <m:nor/>
                        </m:rPr>
                        <a:rPr lang="en-US" sz="2000" i="1" dirty="0"/>
                        <m:t>In</m:t>
                      </m:r>
                      <m:r>
                        <m:rPr>
                          <m:nor/>
                        </m:rPr>
                        <a:rPr lang="en-US" sz="2000" i="1" dirty="0"/>
                        <m:t> </m:t>
                      </m:r>
                      <m:r>
                        <m:rPr>
                          <m:nor/>
                        </m:rPr>
                        <a:rPr lang="en-US" sz="2000" i="1" dirty="0"/>
                        <m:t>reality</m:t>
                      </m:r>
                      <m:r>
                        <m:rPr>
                          <m:nor/>
                        </m:rPr>
                        <a:rPr lang="en-US" sz="2000" i="1" dirty="0"/>
                        <m:t>, </m:t>
                      </m:r>
                      <m:r>
                        <m:rPr>
                          <m:nor/>
                        </m:rPr>
                        <a:rPr lang="en-US" sz="2000" i="1" dirty="0"/>
                        <m:t>The</m:t>
                      </m:r>
                      <m:r>
                        <m:rPr>
                          <m:nor/>
                        </m:rPr>
                        <a:rPr lang="en-US" sz="2000" i="1" dirty="0"/>
                        <m:t> </m:t>
                      </m:r>
                      <m:r>
                        <m:rPr>
                          <m:nor/>
                        </m:rPr>
                        <a:rPr lang="en-US" sz="2000" i="1" dirty="0"/>
                        <m:t>Norwegian</m:t>
                      </m:r>
                      <m:r>
                        <m:rPr>
                          <m:nor/>
                        </m:rPr>
                        <a:rPr lang="en-US" sz="2000" i="1" dirty="0"/>
                        <m:t> </m:t>
                      </m:r>
                      <m:r>
                        <m:rPr>
                          <m:nor/>
                        </m:rPr>
                        <a:rPr lang="en-US" sz="2000" i="1" dirty="0"/>
                        <m:t>government</m:t>
                      </m:r>
                      <m:r>
                        <m:rPr>
                          <m:nor/>
                        </m:rPr>
                        <a:rPr lang="en-US" sz="2000" i="1" dirty="0"/>
                        <m:t> </m:t>
                      </m:r>
                      <m:r>
                        <m:rPr>
                          <m:nor/>
                        </m:rPr>
                        <a:rPr lang="en-US" sz="2000" i="1" dirty="0"/>
                        <m:t>covers</m:t>
                      </m:r>
                      <m:r>
                        <m:rPr>
                          <m:nor/>
                        </m:rPr>
                        <a:rPr lang="en-US" sz="2000" i="1" dirty="0"/>
                        <m:t> 93% </m:t>
                      </m:r>
                      <m:r>
                        <m:rPr>
                          <m:nor/>
                        </m:rPr>
                        <a:rPr lang="en-US" sz="2000" i="1" dirty="0"/>
                        <m:t>of</m:t>
                      </m:r>
                      <m:r>
                        <m:rPr>
                          <m:nor/>
                        </m:rPr>
                        <a:rPr lang="en-US" sz="2000" i="1" dirty="0"/>
                        <m:t> </m:t>
                      </m:r>
                      <m:r>
                        <m:rPr>
                          <m:nor/>
                        </m:rPr>
                        <a:rPr lang="en-US" sz="2000" i="1" dirty="0"/>
                        <m:t>the</m:t>
                      </m:r>
                      <m:r>
                        <m:rPr>
                          <m:nor/>
                        </m:rPr>
                        <a:rPr lang="en-US" sz="2000" i="1" dirty="0"/>
                        <m:t> </m:t>
                      </m:r>
                      <m:r>
                        <m:rPr>
                          <m:nor/>
                        </m:rPr>
                        <a:rPr lang="en-US" sz="2000" i="1" dirty="0"/>
                        <m:t>cost</m:t>
                      </m:r>
                      <m:r>
                        <m:rPr>
                          <m:nor/>
                        </m:rPr>
                        <a:rPr lang="en-US" sz="2000" i="1" dirty="0"/>
                        <m:t> </m:t>
                      </m:r>
                      <m:r>
                        <m:rPr>
                          <m:nor/>
                        </m:rPr>
                        <a:rPr lang="en-US" sz="2000" i="1" dirty="0"/>
                        <m:t>overruns</m:t>
                      </m:r>
                      <m:r>
                        <m:rPr>
                          <m:nor/>
                        </m:rPr>
                        <a:rPr lang="en-US" sz="2000" i="1" dirty="0"/>
                        <m:t>”</m:t>
                      </m:r>
                    </m:oMath>
                  </m:oMathPara>
                </a14:m>
                <a:endParaRPr lang="en-US" sz="2000" i="1" dirty="0"/>
              </a:p>
              <a:p>
                <a:r>
                  <a:rPr lang="en-US" sz="2000" dirty="0" smtClean="0"/>
                  <a:t>		</a:t>
                </a:r>
                <a:r>
                  <a:rPr lang="en-US" sz="1400" dirty="0" err="1" smtClean="0"/>
                  <a:t>K.I</a:t>
                </a:r>
                <a:r>
                  <a:rPr lang="en-US" sz="1400" dirty="0" smtClean="0"/>
                  <a:t>. </a:t>
                </a:r>
                <a:r>
                  <a:rPr lang="en-US" sz="1400" dirty="0" err="1" smtClean="0"/>
                  <a:t>Røkke</a:t>
                </a:r>
                <a:r>
                  <a:rPr lang="en-US" sz="1400" dirty="0" smtClean="0"/>
                  <a:t> in his letter to the shareholders</a:t>
                </a:r>
              </a:p>
            </p:txBody>
          </p:sp>
        </mc:Choice>
        <mc:Fallback xmlns="">
          <p:sp>
            <p:nvSpPr>
              <p:cNvPr id="11" name="TextBox 10"/>
              <p:cNvSpPr txBox="1">
                <a:spLocks noRot="1" noChangeAspect="1" noMove="1" noResize="1" noEditPoints="1" noAdjustHandles="1" noChangeArrowheads="1" noChangeShapeType="1" noTextEdit="1"/>
              </p:cNvSpPr>
              <p:nvPr/>
            </p:nvSpPr>
            <p:spPr>
              <a:xfrm>
                <a:off x="528637" y="5339040"/>
                <a:ext cx="8241039" cy="615553"/>
              </a:xfrm>
              <a:prstGeom prst="rect">
                <a:avLst/>
              </a:prstGeom>
              <a:blipFill rotWithShape="1">
                <a:blip r:embed="rId3"/>
                <a:stretch>
                  <a:fillRect l="-296" r="-222" b="-13861"/>
                </a:stretch>
              </a:blipFill>
            </p:spPr>
            <p:txBody>
              <a:bodyPr/>
              <a:lstStyle/>
              <a:p>
                <a:r>
                  <a:rPr lang="en-US">
                    <a:noFill/>
                  </a:rPr>
                  <a:t> </a:t>
                </a:r>
              </a:p>
            </p:txBody>
          </p:sp>
        </mc:Fallback>
      </mc:AlternateContent>
    </p:spTree>
    <p:extLst>
      <p:ext uri="{BB962C8B-B14F-4D97-AF65-F5344CB8AC3E}">
        <p14:creationId xmlns:p14="http://schemas.microsoft.com/office/powerpoint/2010/main" val="2152931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Main </a:t>
            </a:r>
            <a:r>
              <a:rPr lang="nb-NO" dirty="0" err="1" smtClean="0"/>
              <a:t>Cost</a:t>
            </a:r>
            <a:r>
              <a:rPr lang="nb-NO" dirty="0" smtClean="0"/>
              <a:t> Drivers</a:t>
            </a:r>
            <a:endParaRPr lang="en-US" dirty="0"/>
          </a:p>
        </p:txBody>
      </p:sp>
      <p:sp>
        <p:nvSpPr>
          <p:cNvPr id="10" name="Text Placeholder 9"/>
          <p:cNvSpPr>
            <a:spLocks noGrp="1"/>
          </p:cNvSpPr>
          <p:nvPr>
            <p:ph type="body" sz="quarter" idx="14"/>
          </p:nvPr>
        </p:nvSpPr>
        <p:spPr/>
        <p:txBody>
          <a:bodyPr/>
          <a:lstStyle/>
          <a:p>
            <a:r>
              <a:rPr lang="nb-NO" dirty="0" smtClean="0"/>
              <a:t>Scope </a:t>
            </a:r>
            <a:r>
              <a:rPr lang="en-US" dirty="0" smtClean="0"/>
              <a:t>changes</a:t>
            </a:r>
            <a:r>
              <a:rPr lang="nb-NO" dirty="0" smtClean="0"/>
              <a:t> and late design </a:t>
            </a:r>
            <a:r>
              <a:rPr lang="en-US" dirty="0" smtClean="0"/>
              <a:t>changes are considered to be the main drivers</a:t>
            </a:r>
          </a:p>
          <a:p>
            <a:pPr lvl="1">
              <a:buFont typeface="Wingdings" pitchFamily="2" charset="2"/>
              <a:buChar char="Ø"/>
            </a:pPr>
            <a:r>
              <a:rPr lang="en-US" dirty="0" smtClean="0"/>
              <a:t>Has potential to add schedule delay</a:t>
            </a:r>
          </a:p>
          <a:p>
            <a:r>
              <a:rPr lang="en-US" dirty="0" smtClean="0"/>
              <a:t>Imposes a project risk</a:t>
            </a:r>
          </a:p>
          <a:p>
            <a:pPr lvl="1">
              <a:buFont typeface="Wingdings" pitchFamily="2" charset="2"/>
              <a:buChar char="Ø"/>
            </a:pPr>
            <a:r>
              <a:rPr lang="en-US" dirty="0" smtClean="0"/>
              <a:t>Oil companies need means to mitigate these risks</a:t>
            </a:r>
          </a:p>
          <a:p>
            <a:r>
              <a:rPr lang="en-US" dirty="0" smtClean="0"/>
              <a:t>The risk is transferred to the contractors</a:t>
            </a:r>
          </a:p>
          <a:p>
            <a:r>
              <a:rPr lang="en-US" dirty="0" smtClean="0"/>
              <a:t>Methods and tools to reduce the amount of late design changes might yield a competitive advantage</a:t>
            </a:r>
          </a:p>
          <a:p>
            <a:endParaRPr lang="nb-NO" dirty="0" smtClean="0"/>
          </a:p>
          <a:p>
            <a:endParaRPr lang="en-US" dirty="0"/>
          </a:p>
        </p:txBody>
      </p:sp>
      <p:sp>
        <p:nvSpPr>
          <p:cNvPr id="4" name="Date Placeholder 3"/>
          <p:cNvSpPr>
            <a:spLocks noGrp="1"/>
          </p:cNvSpPr>
          <p:nvPr>
            <p:ph type="dt" sz="half" idx="15"/>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6"/>
          </p:nvPr>
        </p:nvSpPr>
        <p:spPr/>
        <p:txBody>
          <a:bodyPr/>
          <a:lstStyle/>
          <a:p>
            <a:pPr>
              <a:defRPr/>
            </a:pPr>
            <a:endParaRPr lang="en-GB" noProof="0"/>
          </a:p>
        </p:txBody>
      </p:sp>
      <p:sp>
        <p:nvSpPr>
          <p:cNvPr id="6" name="Slide Number Placeholder 5"/>
          <p:cNvSpPr>
            <a:spLocks noGrp="1"/>
          </p:cNvSpPr>
          <p:nvPr>
            <p:ph type="sldNum" sz="quarter" idx="17"/>
          </p:nvPr>
        </p:nvSpPr>
        <p:spPr/>
        <p:txBody>
          <a:bodyPr/>
          <a:lstStyle/>
          <a:p>
            <a:pPr>
              <a:defRPr/>
            </a:pPr>
            <a:r>
              <a:rPr lang="en-GB" noProof="0" smtClean="0"/>
              <a:t>Slide </a:t>
            </a:r>
            <a:fld id="{CDFFA3D7-BF0E-4E94-BDFF-174788BE9870}" type="slidenum">
              <a:rPr lang="en-GB" noProof="0" smtClean="0"/>
              <a:pPr>
                <a:defRPr/>
              </a:pPr>
              <a:t>8</a:t>
            </a:fld>
            <a:r>
              <a:rPr lang="en-GB" noProof="0" smtClean="0"/>
              <a:t> </a:t>
            </a:r>
            <a:endParaRPr lang="en-GB" noProof="0"/>
          </a:p>
        </p:txBody>
      </p:sp>
      <p:graphicFrame>
        <p:nvGraphicFramePr>
          <p:cNvPr id="14" name="Table 13"/>
          <p:cNvGraphicFramePr>
            <a:graphicFrameLocks noGrp="1"/>
          </p:cNvGraphicFramePr>
          <p:nvPr>
            <p:extLst>
              <p:ext uri="{D42A27DB-BD31-4B8C-83A1-F6EECF244321}">
                <p14:modId xmlns:p14="http://schemas.microsoft.com/office/powerpoint/2010/main" val="2721988753"/>
              </p:ext>
            </p:extLst>
          </p:nvPr>
        </p:nvGraphicFramePr>
        <p:xfrm>
          <a:off x="4716016" y="884065"/>
          <a:ext cx="4364029" cy="5164147"/>
        </p:xfrm>
        <a:graphic>
          <a:graphicData uri="http://schemas.openxmlformats.org/drawingml/2006/table">
            <a:tbl>
              <a:tblPr/>
              <a:tblGrid>
                <a:gridCol w="1208697"/>
                <a:gridCol w="788833"/>
                <a:gridCol w="788833"/>
                <a:gridCol w="788833"/>
                <a:gridCol w="788833"/>
              </a:tblGrid>
              <a:tr h="585988">
                <a:tc>
                  <a:txBody>
                    <a:bodyPr/>
                    <a:lstStyle/>
                    <a:p>
                      <a:pPr algn="ctr" fontAlgn="ctr"/>
                      <a:r>
                        <a:rPr lang="en-US" sz="1000" b="1" i="0" u="none" strike="noStrike" dirty="0">
                          <a:solidFill>
                            <a:srgbClr val="000000"/>
                          </a:solidFill>
                          <a:effectLst/>
                          <a:latin typeface="Arial"/>
                        </a:rPr>
                        <a:t>Project</a:t>
                      </a:r>
                    </a:p>
                  </a:txBody>
                  <a:tcPr marL="8913" marR="8913" marT="8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AEC"/>
                    </a:solidFill>
                  </a:tcPr>
                </a:tc>
                <a:tc>
                  <a:txBody>
                    <a:bodyPr/>
                    <a:lstStyle/>
                    <a:p>
                      <a:pPr algn="ctr" fontAlgn="ctr"/>
                      <a:r>
                        <a:rPr lang="en-US" sz="1000" b="1" i="0" u="none" strike="noStrike">
                          <a:solidFill>
                            <a:srgbClr val="000000"/>
                          </a:solidFill>
                          <a:effectLst/>
                          <a:latin typeface="Arial"/>
                        </a:rPr>
                        <a:t>Estimated cost</a:t>
                      </a:r>
                    </a:p>
                  </a:txBody>
                  <a:tcPr marL="8913" marR="8913" marT="8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AEC"/>
                    </a:solidFill>
                  </a:tcPr>
                </a:tc>
                <a:tc>
                  <a:txBody>
                    <a:bodyPr/>
                    <a:lstStyle/>
                    <a:p>
                      <a:pPr algn="ctr" fontAlgn="ctr"/>
                      <a:r>
                        <a:rPr lang="en-US" sz="1000" b="1" i="0" u="none" strike="noStrike" dirty="0">
                          <a:solidFill>
                            <a:srgbClr val="000000"/>
                          </a:solidFill>
                          <a:effectLst/>
                          <a:latin typeface="Arial"/>
                        </a:rPr>
                        <a:t>Actual / New estimate</a:t>
                      </a:r>
                    </a:p>
                  </a:txBody>
                  <a:tcPr marL="8913" marR="8913" marT="8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AEC"/>
                    </a:solidFill>
                  </a:tcPr>
                </a:tc>
                <a:tc>
                  <a:txBody>
                    <a:bodyPr/>
                    <a:lstStyle/>
                    <a:p>
                      <a:pPr algn="ctr" fontAlgn="ctr"/>
                      <a:r>
                        <a:rPr lang="en-US" sz="1000" b="1" i="0" u="none" strike="noStrike">
                          <a:solidFill>
                            <a:srgbClr val="000000"/>
                          </a:solidFill>
                          <a:effectLst/>
                          <a:latin typeface="Arial"/>
                        </a:rPr>
                        <a:t>Change</a:t>
                      </a:r>
                    </a:p>
                  </a:txBody>
                  <a:tcPr marL="8913" marR="8913" marT="8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AEC"/>
                    </a:solidFill>
                  </a:tcPr>
                </a:tc>
                <a:tc>
                  <a:txBody>
                    <a:bodyPr/>
                    <a:lstStyle/>
                    <a:p>
                      <a:pPr algn="ctr" fontAlgn="ctr"/>
                      <a:r>
                        <a:rPr lang="en-US" sz="1000" b="1" i="0" u="none" strike="noStrike">
                          <a:solidFill>
                            <a:srgbClr val="000000"/>
                          </a:solidFill>
                          <a:effectLst/>
                          <a:latin typeface="Arial"/>
                        </a:rPr>
                        <a:t>Change in %</a:t>
                      </a:r>
                    </a:p>
                  </a:txBody>
                  <a:tcPr marL="8913" marR="8913" marT="8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AEC"/>
                    </a:solidFill>
                  </a:tcPr>
                </a:tc>
              </a:tr>
              <a:tr h="176727">
                <a:tc>
                  <a:txBody>
                    <a:bodyPr/>
                    <a:lstStyle/>
                    <a:p>
                      <a:pPr algn="l" fontAlgn="b"/>
                      <a:r>
                        <a:rPr lang="en-US" sz="1000" b="0" i="0" u="none" strike="noStrike">
                          <a:solidFill>
                            <a:srgbClr val="000000"/>
                          </a:solidFill>
                          <a:effectLst/>
                          <a:latin typeface="Arial"/>
                        </a:rPr>
                        <a:t>Balder</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8,08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3,08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62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Gullfaks Sat 1</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6,86</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9</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2,14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31</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Jotun</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6,2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16</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Njord</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6,31</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7,76</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1,45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23</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Norne</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8,62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9,27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0,65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Oseberg Sør</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8,05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8,75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0,7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9</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Oseberg Øst</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3,49</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4,3</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0,81</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23</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Troll Gass</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18,25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20,77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2,52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Varg</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2,94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3,64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0,7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Visund</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7,85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11,4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3,55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Åsgard</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28,52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8,48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30</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Kårstø</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2,94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7,08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4,14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141</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Åsgard Transport</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7,36</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7,96</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0,6</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Snøhvit LNG</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43,8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64,5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20,7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Ormen Lange</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72,5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107,1</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34,6</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Alvheim</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17,2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98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Statfjord Seinfase</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14,5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18,5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Blane</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94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Valhall Re-dev</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23,7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39,9</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16,2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68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Gjøa (ink gaspipe)</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30,2</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34,7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Yme</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3,3</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70</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Skarv</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34,3</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35,8</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Vega + Vega Sør</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6,4</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7,5</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1,1</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17</a:t>
                      </a:r>
                    </a:p>
                  </a:txBody>
                  <a:tcPr marL="8913" marR="8913" marT="8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7">
                <a:tc>
                  <a:txBody>
                    <a:bodyPr/>
                    <a:lstStyle/>
                    <a:p>
                      <a:pPr algn="l" fontAlgn="b"/>
                      <a:r>
                        <a:rPr lang="en-US" sz="1000" b="0" i="0" u="none" strike="noStrike">
                          <a:solidFill>
                            <a:srgbClr val="000000"/>
                          </a:solidFill>
                          <a:effectLst/>
                          <a:latin typeface="Arial"/>
                        </a:rPr>
                        <a:t> </a:t>
                      </a:r>
                    </a:p>
                  </a:txBody>
                  <a:tcPr marL="8913" marR="8913" marT="891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a:rPr>
                        <a:t> </a:t>
                      </a:r>
                    </a:p>
                  </a:txBody>
                  <a:tcPr marL="8913" marR="8913" marT="891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a:rPr>
                        <a:t> </a:t>
                      </a:r>
                    </a:p>
                  </a:txBody>
                  <a:tcPr marL="8913" marR="8913" marT="891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a:rPr>
                        <a:t> </a:t>
                      </a:r>
                    </a:p>
                  </a:txBody>
                  <a:tcPr marL="8913" marR="8913" marT="891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a:rPr>
                        <a:t> </a:t>
                      </a:r>
                    </a:p>
                  </a:txBody>
                  <a:tcPr marL="8913" marR="8913" marT="891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36711">
                <a:tc gridSpan="5">
                  <a:txBody>
                    <a:bodyPr/>
                    <a:lstStyle/>
                    <a:p>
                      <a:pPr algn="ctr" fontAlgn="b"/>
                      <a:r>
                        <a:rPr lang="en-US" sz="1000" b="0" i="0" u="none" strike="noStrike" dirty="0">
                          <a:solidFill>
                            <a:srgbClr val="000000"/>
                          </a:solidFill>
                          <a:effectLst/>
                          <a:latin typeface="Arial"/>
                        </a:rPr>
                        <a:t>Numbers from the investment committee's report are all calculated as value </a:t>
                      </a:r>
                      <a:r>
                        <a:rPr lang="en-US" sz="1000" b="0" i="0" u="none" strike="noStrike" dirty="0" smtClean="0">
                          <a:solidFill>
                            <a:srgbClr val="000000"/>
                          </a:solidFill>
                          <a:effectLst/>
                          <a:latin typeface="Arial"/>
                        </a:rPr>
                        <a:t>pr. </a:t>
                      </a:r>
                      <a:r>
                        <a:rPr lang="en-US" sz="1000" b="0" i="0" u="none" strike="noStrike" dirty="0">
                          <a:solidFill>
                            <a:srgbClr val="000000"/>
                          </a:solidFill>
                          <a:effectLst/>
                          <a:latin typeface="Arial"/>
                        </a:rPr>
                        <a:t>1998</a:t>
                      </a:r>
                    </a:p>
                  </a:txBody>
                  <a:tcPr marL="8913" marR="8913" marT="8913" marB="0" anchor="b">
                    <a:lnL>
                      <a:noFill/>
                    </a:lnL>
                    <a:lnR>
                      <a:noFill/>
                    </a:lnR>
                    <a:lnT>
                      <a:noFill/>
                    </a:lnT>
                    <a:lnB>
                      <a:noFill/>
                    </a:lnB>
                    <a:solidFill>
                      <a:srgbClr val="E7EA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197678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Engineering</a:t>
            </a:r>
            <a:endParaRPr lang="en-US" dirty="0"/>
          </a:p>
        </p:txBody>
      </p:sp>
      <p:sp>
        <p:nvSpPr>
          <p:cNvPr id="3" name="Content Placeholder 2"/>
          <p:cNvSpPr>
            <a:spLocks noGrp="1"/>
          </p:cNvSpPr>
          <p:nvPr>
            <p:ph idx="1"/>
          </p:nvPr>
        </p:nvSpPr>
        <p:spPr/>
        <p:txBody>
          <a:bodyPr/>
          <a:lstStyle/>
          <a:p>
            <a:r>
              <a:rPr lang="en-US" dirty="0" smtClean="0"/>
              <a:t>SE have proven valuable to reduce the amount of scope changes and late design changes</a:t>
            </a:r>
          </a:p>
          <a:p>
            <a:r>
              <a:rPr lang="en-US" dirty="0" smtClean="0"/>
              <a:t>We therefore initially assumed that using SE would prove effective, and help reduce scope changes and late design changes.</a:t>
            </a:r>
          </a:p>
          <a:p>
            <a:r>
              <a:rPr lang="en-US" dirty="0" smtClean="0"/>
              <a:t>The </a:t>
            </a:r>
            <a:r>
              <a:rPr lang="en-US" dirty="0" err="1" smtClean="0"/>
              <a:t>Oil&amp;Gas</a:t>
            </a:r>
            <a:r>
              <a:rPr lang="en-US" dirty="0" smtClean="0"/>
              <a:t> (</a:t>
            </a:r>
            <a:r>
              <a:rPr lang="en-US" dirty="0" err="1" smtClean="0"/>
              <a:t>O&amp;G</a:t>
            </a:r>
            <a:r>
              <a:rPr lang="en-US" dirty="0" smtClean="0"/>
              <a:t>) industry is already using SE</a:t>
            </a:r>
          </a:p>
          <a:p>
            <a:r>
              <a:rPr lang="en-US" dirty="0" smtClean="0"/>
              <a:t>Despite the use of SE, </a:t>
            </a:r>
            <a:r>
              <a:rPr lang="en-US" dirty="0" err="1" smtClean="0"/>
              <a:t>O&amp;G</a:t>
            </a:r>
            <a:r>
              <a:rPr lang="en-US" dirty="0" smtClean="0"/>
              <a:t> </a:t>
            </a:r>
            <a:r>
              <a:rPr lang="en-US" dirty="0" err="1" smtClean="0"/>
              <a:t>EPC</a:t>
            </a:r>
            <a:r>
              <a:rPr lang="en-US" dirty="0" smtClean="0"/>
              <a:t> projects continue to see large cost overruns</a:t>
            </a:r>
          </a:p>
          <a:p>
            <a:r>
              <a:rPr lang="en-US" dirty="0" smtClean="0"/>
              <a:t>Why?</a:t>
            </a:r>
            <a:endParaRPr lang="en-US" dirty="0"/>
          </a:p>
        </p:txBody>
      </p:sp>
      <p:sp>
        <p:nvSpPr>
          <p:cNvPr id="4" name="Date Placeholder 3"/>
          <p:cNvSpPr>
            <a:spLocks noGrp="1"/>
          </p:cNvSpPr>
          <p:nvPr>
            <p:ph type="dt" sz="half" idx="10"/>
          </p:nvPr>
        </p:nvSpPr>
        <p:spPr/>
        <p:txBody>
          <a:bodyPr/>
          <a:lstStyle/>
          <a:p>
            <a:pPr>
              <a:defRPr/>
            </a:pPr>
            <a:fld id="{CF7BDB8B-1554-4E3B-8EC2-2B3906B5E446}" type="datetime3">
              <a:rPr lang="en-GB" noProof="0" smtClean="0"/>
              <a:t>10 June, 2013</a:t>
            </a:fld>
            <a:endParaRPr lang="en-GB" noProof="0"/>
          </a:p>
        </p:txBody>
      </p:sp>
      <p:sp>
        <p:nvSpPr>
          <p:cNvPr id="5" name="Footer Placeholder 4"/>
          <p:cNvSpPr>
            <a:spLocks noGrp="1"/>
          </p:cNvSpPr>
          <p:nvPr>
            <p:ph type="ftr" sz="quarter" idx="11"/>
          </p:nvPr>
        </p:nvSpPr>
        <p:spPr/>
        <p:txBody>
          <a:bodyPr/>
          <a:lstStyle/>
          <a:p>
            <a:pPr>
              <a:defRPr/>
            </a:pPr>
            <a:endParaRPr lang="en-GB" noProof="0"/>
          </a:p>
        </p:txBody>
      </p:sp>
      <p:sp>
        <p:nvSpPr>
          <p:cNvPr id="6" name="Slide Number Placeholder 5"/>
          <p:cNvSpPr>
            <a:spLocks noGrp="1"/>
          </p:cNvSpPr>
          <p:nvPr>
            <p:ph type="sldNum" sz="quarter" idx="12"/>
          </p:nvPr>
        </p:nvSpPr>
        <p:spPr/>
        <p:txBody>
          <a:bodyPr/>
          <a:lstStyle/>
          <a:p>
            <a:pPr>
              <a:defRPr/>
            </a:pPr>
            <a:r>
              <a:rPr lang="en-GB" noProof="0" smtClean="0"/>
              <a:t>Slide </a:t>
            </a:r>
            <a:fld id="{CDFFA3D7-BF0E-4E94-BDFF-174788BE9870}" type="slidenum">
              <a:rPr lang="en-GB" noProof="0" smtClean="0"/>
              <a:pPr>
                <a:defRPr/>
              </a:pPr>
              <a:t>9</a:t>
            </a:fld>
            <a:r>
              <a:rPr lang="en-GB" noProof="0" smtClean="0"/>
              <a:t> </a:t>
            </a:r>
            <a:endParaRPr lang="en-GB" noProof="0"/>
          </a:p>
        </p:txBody>
      </p:sp>
    </p:spTree>
    <p:extLst>
      <p:ext uri="{BB962C8B-B14F-4D97-AF65-F5344CB8AC3E}">
        <p14:creationId xmlns:p14="http://schemas.microsoft.com/office/powerpoint/2010/main" val="3512341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ker">
      <a:dk1>
        <a:srgbClr val="000000"/>
      </a:dk1>
      <a:lt1>
        <a:srgbClr val="FFFFFF"/>
      </a:lt1>
      <a:dk2>
        <a:srgbClr val="D0D5D9"/>
      </a:dk2>
      <a:lt2>
        <a:srgbClr val="FFFFFF"/>
      </a:lt2>
      <a:accent1>
        <a:srgbClr val="003145"/>
      </a:accent1>
      <a:accent2>
        <a:srgbClr val="8996A0"/>
      </a:accent2>
      <a:accent3>
        <a:srgbClr val="FF8000"/>
      </a:accent3>
      <a:accent4>
        <a:srgbClr val="D52B1E"/>
      </a:accent4>
      <a:accent5>
        <a:srgbClr val="5BC6E8"/>
      </a:accent5>
      <a:accent6>
        <a:srgbClr val="E7EAEC"/>
      </a:accent6>
      <a:hlink>
        <a:srgbClr val="FF8000"/>
      </a:hlink>
      <a:folHlink>
        <a:srgbClr val="8996A0"/>
      </a:folHlink>
    </a:clrScheme>
    <a:fontScheme name="Arial">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1795</Words>
  <Application>Microsoft Office PowerPoint</Application>
  <PresentationFormat>On-screen Show (4:3)</PresentationFormat>
  <Paragraphs>412</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vt:lpstr>
      <vt:lpstr>Early Phase Need Analysis  -Can We Ease Systems Integration? </vt:lpstr>
      <vt:lpstr>Agenda</vt:lpstr>
      <vt:lpstr>Motivation For Research</vt:lpstr>
      <vt:lpstr>Motivation For Research</vt:lpstr>
      <vt:lpstr>Planned vs Actual Cost - BNoK</vt:lpstr>
      <vt:lpstr>Motivation for research - Cost To Society</vt:lpstr>
      <vt:lpstr>PowerPoint Presentation</vt:lpstr>
      <vt:lpstr>Main Cost Drivers</vt:lpstr>
      <vt:lpstr>Systems Engineering</vt:lpstr>
      <vt:lpstr>Systems Engineering - Benchmarking</vt:lpstr>
      <vt:lpstr>Systems Engineering – Benchmarking</vt:lpstr>
      <vt:lpstr>Systems Engineering - Benchmarking</vt:lpstr>
      <vt:lpstr>Example Project – Vigdis NE WOS</vt:lpstr>
      <vt:lpstr>Identifying Root Causes</vt:lpstr>
      <vt:lpstr>Capturing the Customer Perspective</vt:lpstr>
      <vt:lpstr>Capturing the Customer Perspective</vt:lpstr>
      <vt:lpstr>Capturing the Customer Perspective</vt:lpstr>
      <vt:lpstr>Aker Solutions – Are we doing it right?</vt:lpstr>
      <vt:lpstr>Aker Solutions – Are we doing it right?</vt:lpstr>
      <vt:lpstr>Aker Solutions – Tender Phase</vt:lpstr>
      <vt:lpstr>Aker Solutions – Tender Phase</vt:lpstr>
      <vt:lpstr>Aker Solutions – F&amp;C</vt:lpstr>
      <vt:lpstr>Potential Impact of Need Analysis During F&amp;C</vt:lpstr>
      <vt:lpstr>Analysis of Cost and Potential Impact</vt:lpstr>
      <vt:lpstr>Recommended Process Change</vt:lpstr>
      <vt:lpstr>Recommended Process Change</vt:lpstr>
      <vt:lpstr>From Needs To Systems Integration</vt:lpstr>
      <vt:lpstr>From Needs To Systems Integration</vt:lpstr>
      <vt:lpstr>Summary</vt:lpstr>
      <vt:lpstr>Academic Background for the Reasearch</vt:lpstr>
      <vt:lpstr>Copyright and disclaimer</vt:lpstr>
    </vt:vector>
  </TitlesOfParts>
  <Company>Aker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Management</dc:title>
  <dc:subject>For use in ALL Aker Solutions presentations</dc:subject>
  <dc:creator>Tranøy, Eldar</dc:creator>
  <cp:lastModifiedBy>Tranøy, Eldar</cp:lastModifiedBy>
  <cp:revision>140</cp:revision>
  <dcterms:created xsi:type="dcterms:W3CDTF">2013-01-04T11:35:23Z</dcterms:created>
  <dcterms:modified xsi:type="dcterms:W3CDTF">2013-06-10T18:39:49Z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fidentiality">
    <vt:lpwstr>Unclassified</vt:lpwstr>
  </property>
</Properties>
</file>